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3"/>
    <p:sldId id="257" r:id="rId4"/>
    <p:sldId id="299" r:id="rId5"/>
    <p:sldId id="261" r:id="rId6"/>
    <p:sldId id="269" r:id="rId7"/>
    <p:sldId id="300" r:id="rId8"/>
    <p:sldId id="301" r:id="rId9"/>
    <p:sldId id="270" r:id="rId10"/>
    <p:sldId id="279" r:id="rId11"/>
    <p:sldId id="263" r:id="rId12"/>
    <p:sldId id="266" r:id="rId13"/>
    <p:sldId id="283" r:id="rId14"/>
    <p:sldId id="303" r:id="rId15"/>
    <p:sldId id="284" r:id="rId16"/>
    <p:sldId id="264" r:id="rId17"/>
    <p:sldId id="267" r:id="rId18"/>
    <p:sldId id="304" r:id="rId19"/>
    <p:sldId id="305" r:id="rId20"/>
    <p:sldId id="274" r:id="rId21"/>
    <p:sldId id="276" r:id="rId22"/>
    <p:sldId id="278" r:id="rId23"/>
  </p:sldIdLst>
  <p:sldSz cx="12192000" cy="6858000"/>
  <p:notesSz cx="6858000" cy="9144000"/>
  <p:embeddedFontLst>
    <p:embeddedFont>
      <p:font typeface="Poppins Medium" panose="00000600000000000000" charset="0"/>
      <p:regular r:id="rId29"/>
    </p:embeddedFont>
    <p:embeddedFont>
      <p:font typeface="Poppins SemiBold" panose="00000700000000000000" charset="0"/>
      <p:bold r:id="rId30"/>
    </p:embeddedFont>
    <p:embeddedFont>
      <p:font typeface="Roboto Light" panose="02000000000000000000" charset="0"/>
      <p:regular r:id="rId31"/>
      <p:italic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4" userDrawn="1">
          <p15:clr>
            <a:srgbClr val="A4A3A4"/>
          </p15:clr>
        </p15:guide>
        <p15:guide id="2" pos="4732" userDrawn="1">
          <p15:clr>
            <a:srgbClr val="A4A3A4"/>
          </p15:clr>
        </p15:guide>
        <p15:guide id="3" pos="586" userDrawn="1">
          <p15:clr>
            <a:srgbClr val="A4A3A4"/>
          </p15:clr>
        </p15:guide>
        <p15:guide id="4" pos="7051" userDrawn="1">
          <p15:clr>
            <a:srgbClr val="A4A3A4"/>
          </p15:clr>
        </p15:guide>
        <p15:guide id="5" pos="2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847"/>
    <a:srgbClr val="292A2A"/>
    <a:srgbClr val="282929"/>
    <a:srgbClr val="393A3C"/>
    <a:srgbClr val="363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454"/>
        <p:guide pos="4732"/>
        <p:guide pos="586"/>
        <p:guide pos="7051"/>
        <p:guide pos="2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1.xml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Poppins Medium" panose="00000600000000000000" charset="0"/>
              </a:rPr>
            </a:fld>
            <a:endParaRPr lang="zh-CN" altLang="en-US">
              <a:ea typeface="Poppins Medium" panose="00000600000000000000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Poppins Medium" panose="00000600000000000000" charset="0"/>
              </a:rPr>
            </a:fld>
            <a:endParaRPr lang="zh-CN" altLang="en-US">
              <a:ea typeface="Poppins Medium" panose="00000600000000000000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Poppins Medium" panose="00000600000000000000" charset="0"/>
        <a:ea typeface="Poppins Medium" panose="00000600000000000000" charset="0"/>
        <a:cs typeface="Poppins Medium" panose="00000600000000000000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Poppins Medium" panose="00000600000000000000" charset="0"/>
        <a:ea typeface="Poppins Medium" panose="00000600000000000000" charset="0"/>
        <a:cs typeface="Poppins Medium" panose="00000600000000000000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Poppins Medium" panose="00000600000000000000" charset="0"/>
        <a:ea typeface="Poppins Medium" panose="00000600000000000000" charset="0"/>
        <a:cs typeface="Poppins Medium" panose="00000600000000000000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Poppins Medium" panose="00000600000000000000" charset="0"/>
        <a:ea typeface="Poppins Medium" panose="00000600000000000000" charset="0"/>
        <a:cs typeface="Poppins Medium" panose="00000600000000000000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Poppins Medium" panose="00000600000000000000" charset="0"/>
        <a:ea typeface="Poppins Medium" panose="00000600000000000000" charset="0"/>
        <a:cs typeface="Poppins Medium" panose="00000600000000000000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93A3C"/>
            </a:gs>
            <a:gs pos="100000">
              <a:srgbClr val="28292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 Medium" panose="00000600000000000000" charset="0"/>
          <a:ea typeface="Poppins Medium" panose="00000600000000000000" charset="0"/>
          <a:cs typeface="Poppins Medium" panose="000006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 Medium" panose="00000600000000000000" charset="0"/>
          <a:ea typeface="Poppins Medium" panose="00000600000000000000" charset="0"/>
          <a:cs typeface="Poppins Medium" panose="000006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 Medium" panose="00000600000000000000" charset="0"/>
          <a:ea typeface="Poppins Medium" panose="00000600000000000000" charset="0"/>
          <a:cs typeface="Poppins Medium" panose="000006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 Medium" panose="00000600000000000000" charset="0"/>
          <a:ea typeface="Poppins Medium" panose="00000600000000000000" charset="0"/>
          <a:cs typeface="Poppins Medium" panose="000006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 Medium" panose="00000600000000000000" charset="0"/>
          <a:ea typeface="Poppins Medium" panose="00000600000000000000" charset="0"/>
          <a:cs typeface="Poppins Medium" panose="000006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 Medium" panose="00000600000000000000" charset="0"/>
          <a:ea typeface="Poppins Medium" panose="00000600000000000000" charset="0"/>
          <a:cs typeface="Poppins Medium" panose="000006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67030" y="1907540"/>
            <a:ext cx="5374005" cy="1309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fontAlgn="auto">
              <a:lnSpc>
                <a:spcPct val="90000"/>
              </a:lnSpc>
              <a:buClrTx/>
              <a:buSzTx/>
              <a:buFontTx/>
            </a:pPr>
            <a:r>
              <a:rPr lang="en-US" altLang="zh-CN" sz="44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System Modelling and Design</a:t>
            </a:r>
            <a:r>
              <a:rPr lang="zh-CN" altLang="en-US" sz="44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 </a:t>
            </a:r>
            <a:endParaRPr lang="zh-CN" altLang="en-US" sz="4400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5" name="任意多边形 4"/>
          <p:cNvSpPr/>
          <p:nvPr/>
        </p:nvSpPr>
        <p:spPr>
          <a:xfrm rot="1800000">
            <a:off x="7293622" y="-1060471"/>
            <a:ext cx="4461506" cy="621014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028" h="9781">
                <a:moveTo>
                  <a:pt x="7025" y="2570"/>
                </a:moveTo>
                <a:lnTo>
                  <a:pt x="7025" y="6266"/>
                </a:lnTo>
                <a:lnTo>
                  <a:pt x="7026" y="6359"/>
                </a:lnTo>
                <a:cubicBezTo>
                  <a:pt x="7083" y="8288"/>
                  <a:pt x="5141" y="9824"/>
                  <a:pt x="3597" y="9779"/>
                </a:cubicBezTo>
                <a:lnTo>
                  <a:pt x="3513" y="9778"/>
                </a:lnTo>
                <a:lnTo>
                  <a:pt x="3419" y="9780"/>
                </a:lnTo>
                <a:cubicBezTo>
                  <a:pt x="1491" y="9836"/>
                  <a:pt x="-45" y="7895"/>
                  <a:pt x="0" y="6350"/>
                </a:cubicBezTo>
                <a:lnTo>
                  <a:pt x="1" y="6266"/>
                </a:lnTo>
                <a:lnTo>
                  <a:pt x="1" y="3199"/>
                </a:lnTo>
                <a:lnTo>
                  <a:pt x="5541" y="0"/>
                </a:lnTo>
                <a:lnTo>
                  <a:pt x="7025" y="257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 rot="1800000">
            <a:off x="11685580" y="2480812"/>
            <a:ext cx="815720" cy="180711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85" h="2846">
                <a:moveTo>
                  <a:pt x="1285" y="2225"/>
                </a:moveTo>
                <a:cubicBezTo>
                  <a:pt x="1287" y="2567"/>
                  <a:pt x="960" y="2858"/>
                  <a:pt x="643" y="2846"/>
                </a:cubicBezTo>
                <a:cubicBezTo>
                  <a:pt x="282" y="2857"/>
                  <a:pt x="-9" y="2527"/>
                  <a:pt x="0" y="2203"/>
                </a:cubicBezTo>
                <a:lnTo>
                  <a:pt x="0" y="0"/>
                </a:lnTo>
                <a:lnTo>
                  <a:pt x="1285" y="2225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9" name="任意多边形 8"/>
          <p:cNvSpPr/>
          <p:nvPr/>
        </p:nvSpPr>
        <p:spPr>
          <a:xfrm rot="1800000">
            <a:off x="9207117" y="5757144"/>
            <a:ext cx="815975" cy="139853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85" h="2203">
                <a:moveTo>
                  <a:pt x="0" y="643"/>
                </a:moveTo>
                <a:cubicBezTo>
                  <a:pt x="-11" y="282"/>
                  <a:pt x="319" y="-9"/>
                  <a:pt x="643" y="0"/>
                </a:cubicBezTo>
                <a:cubicBezTo>
                  <a:pt x="1003" y="-11"/>
                  <a:pt x="1294" y="319"/>
                  <a:pt x="1285" y="643"/>
                </a:cubicBezTo>
                <a:lnTo>
                  <a:pt x="1285" y="1461"/>
                </a:lnTo>
                <a:lnTo>
                  <a:pt x="0" y="2202"/>
                </a:lnTo>
                <a:lnTo>
                  <a:pt x="0" y="643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1835" y="3485515"/>
            <a:ext cx="431482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</a:rPr>
              <a:t>Road Sign and Road State </a:t>
            </a:r>
            <a:r>
              <a:rPr lang="en-US" altLang="zh-CN" sz="2000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rPr>
              <a:t>Notification</a:t>
            </a:r>
            <a:r>
              <a:rPr lang="en-US" altLang="zh-CN" sz="2000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</a:rPr>
              <a:t> Mobile  App</a:t>
            </a:r>
            <a:endParaRPr lang="en-US" altLang="zh-CN" sz="2000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19" name="圆角矩形 18"/>
          <p:cNvSpPr/>
          <p:nvPr/>
        </p:nvSpPr>
        <p:spPr>
          <a:xfrm rot="1800000">
            <a:off x="6890385" y="-444500"/>
            <a:ext cx="267335" cy="293052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0" name="任意多边形 19"/>
          <p:cNvSpPr/>
          <p:nvPr/>
        </p:nvSpPr>
        <p:spPr>
          <a:xfrm rot="1800000">
            <a:off x="11455997" y="4454528"/>
            <a:ext cx="549188" cy="268767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65" h="4233">
                <a:moveTo>
                  <a:pt x="0" y="202"/>
                </a:moveTo>
                <a:lnTo>
                  <a:pt x="0" y="190"/>
                </a:lnTo>
                <a:cubicBezTo>
                  <a:pt x="-3" y="123"/>
                  <a:pt x="27" y="38"/>
                  <a:pt x="50" y="0"/>
                </a:cubicBezTo>
                <a:lnTo>
                  <a:pt x="865" y="1412"/>
                </a:lnTo>
                <a:lnTo>
                  <a:pt x="865" y="3793"/>
                </a:lnTo>
                <a:lnTo>
                  <a:pt x="104" y="4233"/>
                </a:lnTo>
                <a:cubicBezTo>
                  <a:pt x="48" y="4179"/>
                  <a:pt x="-2" y="4040"/>
                  <a:pt x="0" y="3964"/>
                </a:cubicBezTo>
                <a:lnTo>
                  <a:pt x="0" y="3960"/>
                </a:lnTo>
                <a:lnTo>
                  <a:pt x="0" y="3956"/>
                </a:lnTo>
                <a:lnTo>
                  <a:pt x="0" y="3952"/>
                </a:lnTo>
                <a:lnTo>
                  <a:pt x="0" y="202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1" name="圆角矩形 20"/>
          <p:cNvSpPr/>
          <p:nvPr/>
        </p:nvSpPr>
        <p:spPr>
          <a:xfrm rot="1800000">
            <a:off x="11306810" y="4133215"/>
            <a:ext cx="205740" cy="16503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>
                  <a:alpha val="5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711835" y="4504055"/>
            <a:ext cx="5001895" cy="6953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>
                <a:solidFill>
                  <a:srgbClr val="FF8847"/>
                </a:solidFill>
                <a:latin typeface="Roboto Light" panose="02000000000000000000" charset="0"/>
                <a:ea typeface="Poppins SemiBold" panose="00000700000000000000" charset="0"/>
                <a:cs typeface="Roboto Light" panose="02000000000000000000" charset="0"/>
                <a:sym typeface="Poppins SemiBold" panose="00000700000000000000" charset="0"/>
              </a:rPr>
              <a:t>Instructor: Dr Nkemeni Valery</a:t>
            </a:r>
            <a:endParaRPr lang="en-US" sz="1600" b="1">
              <a:solidFill>
                <a:srgbClr val="FF8847"/>
              </a:solidFill>
              <a:latin typeface="Roboto Light" panose="02000000000000000000" charset="0"/>
              <a:ea typeface="Poppins SemiBold" panose="00000700000000000000" charset="0"/>
              <a:cs typeface="Roboto Light" panose="02000000000000000000" charset="0"/>
              <a:sym typeface="Poppins SemiBold" panose="00000700000000000000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1655" y="405765"/>
            <a:ext cx="26714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FF8847"/>
                </a:solidFill>
                <a:latin typeface="Poppins SemiBold" panose="00000700000000000000" charset="0"/>
                <a:ea typeface="Poppins SemiBold" panose="00000700000000000000" charset="0"/>
                <a:cs typeface="Poppins Medium" panose="00000600000000000000" charset="0"/>
              </a:rPr>
              <a:t>GROUP 22</a:t>
            </a:r>
            <a:endParaRPr lang="en-US" altLang="zh-CN" sz="2400">
              <a:solidFill>
                <a:srgbClr val="FF8847"/>
              </a:solidFill>
              <a:latin typeface="Poppins SemiBold" panose="00000700000000000000" charset="0"/>
              <a:ea typeface="Poppins SemiBold" panose="00000700000000000000" charset="0"/>
              <a:cs typeface="Poppins Medium" panose="00000600000000000000" charset="0"/>
            </a:endParaRPr>
          </a:p>
        </p:txBody>
      </p:sp>
      <p:sp>
        <p:nvSpPr>
          <p:cNvPr id="29" name="任意多边形 28"/>
          <p:cNvSpPr/>
          <p:nvPr/>
        </p:nvSpPr>
        <p:spPr>
          <a:xfrm rot="1800000">
            <a:off x="-164118" y="-248706"/>
            <a:ext cx="616326" cy="120291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2" h="1894">
                <a:moveTo>
                  <a:pt x="970" y="0"/>
                </a:moveTo>
                <a:lnTo>
                  <a:pt x="970" y="1380"/>
                </a:lnTo>
                <a:lnTo>
                  <a:pt x="971" y="1400"/>
                </a:lnTo>
                <a:cubicBezTo>
                  <a:pt x="987" y="1587"/>
                  <a:pt x="847" y="1822"/>
                  <a:pt x="770" y="1894"/>
                </a:cubicBezTo>
                <a:lnTo>
                  <a:pt x="0" y="560"/>
                </a:lnTo>
                <a:lnTo>
                  <a:pt x="970" y="0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017270" y="5510530"/>
            <a:ext cx="1876425" cy="546735"/>
          </a:xfrm>
          <a:prstGeom prst="roundRect">
            <a:avLst>
              <a:gd name="adj" fmla="val 50000"/>
            </a:avLst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1083945" y="5596255"/>
            <a:ext cx="1809750" cy="456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/>
            <a:r>
              <a:rPr lang="en-US" altLang="zh-CN" sz="2000" b="1" dirty="0">
                <a:solidFill>
                  <a:schemeClr val="bg1"/>
                </a:solidFill>
                <a:latin typeface="Poppins Medium" panose="00000600000000000000" charset="0"/>
                <a:ea typeface="Roboto Light" panose="02000000000000000000" charset="0"/>
                <a:cs typeface="Poppins Medium" panose="00000600000000000000" charset="0"/>
                <a:sym typeface="+mn-lt"/>
              </a:rPr>
              <a:t>TASK 4</a:t>
            </a:r>
            <a:endParaRPr lang="en-US" altLang="zh-CN" sz="2000" b="1" dirty="0">
              <a:solidFill>
                <a:schemeClr val="bg1"/>
              </a:solidFill>
              <a:latin typeface="Poppins Medium" panose="00000600000000000000" charset="0"/>
              <a:ea typeface="Roboto Light" panose="02000000000000000000" charset="0"/>
              <a:cs typeface="Poppins Medium" panose="00000600000000000000" charset="0"/>
              <a:sym typeface="+mn-lt"/>
            </a:endParaRPr>
          </a:p>
        </p:txBody>
      </p:sp>
      <p:sp>
        <p:nvSpPr>
          <p:cNvPr id="32" name="任意多边形 31"/>
          <p:cNvSpPr/>
          <p:nvPr/>
        </p:nvSpPr>
        <p:spPr>
          <a:xfrm rot="1800000">
            <a:off x="376617" y="6125820"/>
            <a:ext cx="390525" cy="88938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15" h="1401">
                <a:moveTo>
                  <a:pt x="0" y="308"/>
                </a:moveTo>
                <a:cubicBezTo>
                  <a:pt x="-5" y="135"/>
                  <a:pt x="153" y="-4"/>
                  <a:pt x="308" y="0"/>
                </a:cubicBezTo>
                <a:cubicBezTo>
                  <a:pt x="480" y="-5"/>
                  <a:pt x="619" y="153"/>
                  <a:pt x="615" y="308"/>
                </a:cubicBezTo>
                <a:lnTo>
                  <a:pt x="615" y="1046"/>
                </a:lnTo>
                <a:lnTo>
                  <a:pt x="0" y="1401"/>
                </a:lnTo>
                <a:lnTo>
                  <a:pt x="0" y="308"/>
                </a:lnTo>
                <a:close/>
              </a:path>
            </a:pathLst>
          </a:custGeom>
          <a:gradFill>
            <a:gsLst>
              <a:gs pos="12000">
                <a:srgbClr val="FF8847">
                  <a:alpha val="0"/>
                </a:srgbClr>
              </a:gs>
              <a:gs pos="100000">
                <a:srgbClr val="FF8847">
                  <a:alpha val="4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usecas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66382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1854835" y="1805940"/>
            <a:ext cx="752475" cy="752475"/>
          </a:xfrm>
          <a:prstGeom prst="ellipse">
            <a:avLst/>
          </a:prstGeom>
          <a:gradFill>
            <a:gsLst>
              <a:gs pos="22000">
                <a:srgbClr val="FF8847">
                  <a:alpha val="0"/>
                </a:srgbClr>
              </a:gs>
              <a:gs pos="100000">
                <a:srgbClr val="FF8847">
                  <a:alpha val="68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340" y="2854960"/>
            <a:ext cx="7118350" cy="7969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85000"/>
              </a:lnSpc>
              <a:buClrTx/>
              <a:buSzTx/>
              <a:buFontTx/>
            </a:pPr>
            <a:r>
              <a:rPr lang="en-US" altLang="zh-CN" sz="54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Use case Diagram</a:t>
            </a:r>
            <a:endParaRPr lang="en-US" altLang="zh-CN" sz="54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8" name="任意多边形 7"/>
          <p:cNvSpPr/>
          <p:nvPr/>
        </p:nvSpPr>
        <p:spPr>
          <a:xfrm rot="1800000">
            <a:off x="11685580" y="2480812"/>
            <a:ext cx="815720" cy="180711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85" h="2846">
                <a:moveTo>
                  <a:pt x="1285" y="2225"/>
                </a:moveTo>
                <a:cubicBezTo>
                  <a:pt x="1287" y="2567"/>
                  <a:pt x="960" y="2858"/>
                  <a:pt x="643" y="2846"/>
                </a:cubicBezTo>
                <a:cubicBezTo>
                  <a:pt x="282" y="2857"/>
                  <a:pt x="-9" y="2527"/>
                  <a:pt x="0" y="2203"/>
                </a:cubicBezTo>
                <a:lnTo>
                  <a:pt x="0" y="0"/>
                </a:lnTo>
                <a:lnTo>
                  <a:pt x="1285" y="2225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9" name="任意多边形 8"/>
          <p:cNvSpPr/>
          <p:nvPr/>
        </p:nvSpPr>
        <p:spPr>
          <a:xfrm rot="1800000">
            <a:off x="9207117" y="5757144"/>
            <a:ext cx="815975" cy="139853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85" h="2203">
                <a:moveTo>
                  <a:pt x="0" y="643"/>
                </a:moveTo>
                <a:cubicBezTo>
                  <a:pt x="-11" y="282"/>
                  <a:pt x="319" y="-9"/>
                  <a:pt x="643" y="0"/>
                </a:cubicBezTo>
                <a:cubicBezTo>
                  <a:pt x="1003" y="-11"/>
                  <a:pt x="1294" y="319"/>
                  <a:pt x="1285" y="643"/>
                </a:cubicBezTo>
                <a:lnTo>
                  <a:pt x="1285" y="1461"/>
                </a:lnTo>
                <a:lnTo>
                  <a:pt x="0" y="2202"/>
                </a:lnTo>
                <a:lnTo>
                  <a:pt x="0" y="643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0" name="任意多边形 19"/>
          <p:cNvSpPr/>
          <p:nvPr/>
        </p:nvSpPr>
        <p:spPr>
          <a:xfrm rot="1800000">
            <a:off x="11455997" y="4454528"/>
            <a:ext cx="549188" cy="268767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65" h="4233">
                <a:moveTo>
                  <a:pt x="0" y="202"/>
                </a:moveTo>
                <a:lnTo>
                  <a:pt x="0" y="190"/>
                </a:lnTo>
                <a:cubicBezTo>
                  <a:pt x="-3" y="123"/>
                  <a:pt x="27" y="38"/>
                  <a:pt x="50" y="0"/>
                </a:cubicBezTo>
                <a:lnTo>
                  <a:pt x="865" y="1412"/>
                </a:lnTo>
                <a:lnTo>
                  <a:pt x="865" y="3793"/>
                </a:lnTo>
                <a:lnTo>
                  <a:pt x="104" y="4233"/>
                </a:lnTo>
                <a:cubicBezTo>
                  <a:pt x="48" y="4179"/>
                  <a:pt x="-2" y="4040"/>
                  <a:pt x="0" y="3964"/>
                </a:cubicBezTo>
                <a:lnTo>
                  <a:pt x="0" y="3960"/>
                </a:lnTo>
                <a:lnTo>
                  <a:pt x="0" y="3956"/>
                </a:lnTo>
                <a:lnTo>
                  <a:pt x="0" y="3952"/>
                </a:lnTo>
                <a:lnTo>
                  <a:pt x="0" y="202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1" name="圆角矩形 20"/>
          <p:cNvSpPr/>
          <p:nvPr/>
        </p:nvSpPr>
        <p:spPr>
          <a:xfrm rot="1800000">
            <a:off x="11306810" y="4133215"/>
            <a:ext cx="205740" cy="16503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>
                  <a:alpha val="5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1655" y="405765"/>
            <a:ext cx="26714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FF8847"/>
                </a:solidFill>
                <a:latin typeface="Poppins SemiBold" panose="00000700000000000000" charset="0"/>
                <a:ea typeface="Poppins SemiBold" panose="00000700000000000000" charset="0"/>
                <a:cs typeface="Poppins Medium" panose="00000600000000000000" charset="0"/>
              </a:rPr>
              <a:t>GROUP 22</a:t>
            </a:r>
            <a:endParaRPr lang="en-US" altLang="zh-CN" sz="2400">
              <a:solidFill>
                <a:srgbClr val="FF8847"/>
              </a:solidFill>
              <a:latin typeface="Poppins SemiBold" panose="00000700000000000000" charset="0"/>
              <a:ea typeface="Poppins SemiBold" panose="00000700000000000000" charset="0"/>
              <a:cs typeface="Poppins Medium" panose="00000600000000000000" charset="0"/>
            </a:endParaRPr>
          </a:p>
        </p:txBody>
      </p:sp>
      <p:sp>
        <p:nvSpPr>
          <p:cNvPr id="29" name="任意多边形 28"/>
          <p:cNvSpPr/>
          <p:nvPr/>
        </p:nvSpPr>
        <p:spPr>
          <a:xfrm rot="1800000">
            <a:off x="-164118" y="-248706"/>
            <a:ext cx="616326" cy="120291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2" h="1894">
                <a:moveTo>
                  <a:pt x="970" y="0"/>
                </a:moveTo>
                <a:lnTo>
                  <a:pt x="970" y="1380"/>
                </a:lnTo>
                <a:lnTo>
                  <a:pt x="971" y="1400"/>
                </a:lnTo>
                <a:cubicBezTo>
                  <a:pt x="987" y="1587"/>
                  <a:pt x="847" y="1822"/>
                  <a:pt x="770" y="1894"/>
                </a:cubicBezTo>
                <a:lnTo>
                  <a:pt x="0" y="560"/>
                </a:lnTo>
                <a:lnTo>
                  <a:pt x="970" y="0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32" name="任意多边形 31"/>
          <p:cNvSpPr/>
          <p:nvPr/>
        </p:nvSpPr>
        <p:spPr>
          <a:xfrm rot="1800000">
            <a:off x="376617" y="6125820"/>
            <a:ext cx="390525" cy="88938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15" h="1401">
                <a:moveTo>
                  <a:pt x="0" y="308"/>
                </a:moveTo>
                <a:cubicBezTo>
                  <a:pt x="-5" y="135"/>
                  <a:pt x="153" y="-4"/>
                  <a:pt x="308" y="0"/>
                </a:cubicBezTo>
                <a:cubicBezTo>
                  <a:pt x="480" y="-5"/>
                  <a:pt x="619" y="153"/>
                  <a:pt x="615" y="308"/>
                </a:cubicBezTo>
                <a:lnTo>
                  <a:pt x="615" y="1046"/>
                </a:lnTo>
                <a:lnTo>
                  <a:pt x="0" y="1401"/>
                </a:lnTo>
                <a:lnTo>
                  <a:pt x="0" y="308"/>
                </a:lnTo>
                <a:close/>
              </a:path>
            </a:pathLst>
          </a:custGeom>
          <a:gradFill>
            <a:gsLst>
              <a:gs pos="12000">
                <a:srgbClr val="FF8847">
                  <a:alpha val="0"/>
                </a:srgbClr>
              </a:gs>
              <a:gs pos="100000">
                <a:srgbClr val="FF8847">
                  <a:alpha val="4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0" y="1218565"/>
            <a:ext cx="1869440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88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03 </a:t>
            </a:r>
            <a:endParaRPr lang="en-US" altLang="zh-CN" sz="88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1835" y="4370705"/>
            <a:ext cx="5837555" cy="12763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bg1"/>
                </a:solidFill>
                <a:latin typeface="Roboto Light" panose="02000000000000000000" charset="0"/>
                <a:ea typeface="Poppins SemiBold" panose="00000700000000000000" charset="0"/>
                <a:cs typeface="Roboto Light" panose="02000000000000000000" charset="0"/>
                <a:sym typeface="Poppins SemiBold" panose="00000700000000000000" charset="0"/>
              </a:rPr>
              <a:t>Gives a </a:t>
            </a:r>
            <a:r>
              <a:rPr sz="2000" b="1">
                <a:solidFill>
                  <a:schemeClr val="bg1"/>
                </a:solidFill>
                <a:latin typeface="Roboto Light" panose="02000000000000000000" charset="0"/>
                <a:ea typeface="Poppins SemiBold" panose="00000700000000000000" charset="0"/>
                <a:cs typeface="Roboto Light" panose="02000000000000000000" charset="0"/>
                <a:sym typeface="Poppins SemiBold" panose="00000700000000000000" charset="0"/>
              </a:rPr>
              <a:t>visual representation of the interactions between users (or actors) and </a:t>
            </a:r>
            <a:r>
              <a:rPr lang="en-US" sz="2000" b="1">
                <a:solidFill>
                  <a:schemeClr val="bg1"/>
                </a:solidFill>
                <a:latin typeface="Roboto Light" panose="02000000000000000000" charset="0"/>
                <a:ea typeface="Poppins SemiBold" panose="00000700000000000000" charset="0"/>
                <a:cs typeface="Roboto Light" panose="02000000000000000000" charset="0"/>
                <a:sym typeface="Poppins SemiBold" panose="00000700000000000000" charset="0"/>
              </a:rPr>
              <a:t>the Road Sign and Road State Notification App.</a:t>
            </a:r>
            <a:endParaRPr lang="en-US" sz="2000" b="1">
              <a:solidFill>
                <a:schemeClr val="bg1"/>
              </a:solidFill>
              <a:latin typeface="Roboto Light" panose="02000000000000000000" charset="0"/>
              <a:ea typeface="Poppins SemiBold" panose="00000700000000000000" charset="0"/>
              <a:cs typeface="Roboto Light" panose="02000000000000000000" charset="0"/>
              <a:sym typeface="Poppins SemiBold" panose="00000700000000000000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任意多边形 28"/>
          <p:cNvSpPr/>
          <p:nvPr/>
        </p:nvSpPr>
        <p:spPr>
          <a:xfrm rot="1800000">
            <a:off x="-164118" y="-248706"/>
            <a:ext cx="616326" cy="120291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2" h="1894">
                <a:moveTo>
                  <a:pt x="970" y="0"/>
                </a:moveTo>
                <a:lnTo>
                  <a:pt x="970" y="1380"/>
                </a:lnTo>
                <a:lnTo>
                  <a:pt x="971" y="1400"/>
                </a:lnTo>
                <a:cubicBezTo>
                  <a:pt x="987" y="1587"/>
                  <a:pt x="847" y="1822"/>
                  <a:pt x="770" y="1894"/>
                </a:cubicBezTo>
                <a:lnTo>
                  <a:pt x="0" y="560"/>
                </a:lnTo>
                <a:lnTo>
                  <a:pt x="970" y="0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8300" y="161290"/>
            <a:ext cx="38512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8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Use case Diagram</a:t>
            </a:r>
            <a:endParaRPr lang="en-US" altLang="zh-CN" sz="28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958850" y="2167890"/>
            <a:ext cx="740410" cy="740410"/>
          </a:xfrm>
          <a:prstGeom prst="ellipse">
            <a:avLst/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grpSp>
        <p:nvGrpSpPr>
          <p:cNvPr id="25" name="图片 3" descr="32313538333630393b32313538333730383bc9cfbfcecce1d0d1"/>
          <p:cNvGrpSpPr/>
          <p:nvPr/>
        </p:nvGrpSpPr>
        <p:grpSpPr>
          <a:xfrm rot="0">
            <a:off x="1130935" y="2324735"/>
            <a:ext cx="396240" cy="438785"/>
            <a:chOff x="2125871" y="297179"/>
            <a:chExt cx="826986" cy="914399"/>
          </a:xfrm>
          <a:solidFill>
            <a:schemeClr val="bg1"/>
          </a:solidFill>
        </p:grpSpPr>
        <p:sp>
          <p:nvSpPr>
            <p:cNvPr id="26" name="任意多边形: 形状 25"/>
            <p:cNvSpPr/>
            <p:nvPr/>
          </p:nvSpPr>
          <p:spPr>
            <a:xfrm>
              <a:off x="2467968" y="806050"/>
              <a:ext cx="63280" cy="63608"/>
            </a:xfrm>
            <a:custGeom>
              <a:avLst/>
              <a:gdLst>
                <a:gd name="connsiteX0" fmla="*/ 31245 w 63280"/>
                <a:gd name="connsiteY0" fmla="*/ 63152 h 63608"/>
                <a:gd name="connsiteX1" fmla="*/ 31245 w 63280"/>
                <a:gd name="connsiteY1" fmla="*/ -457 h 63608"/>
                <a:gd name="connsiteX2" fmla="*/ 31245 w 63280"/>
                <a:gd name="connsiteY2" fmla="*/ 63152 h 6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280" h="63608">
                  <a:moveTo>
                    <a:pt x="31245" y="63152"/>
                  </a:moveTo>
                  <a:cubicBezTo>
                    <a:pt x="-9922" y="61850"/>
                    <a:pt x="-11949" y="1770"/>
                    <a:pt x="31245" y="-457"/>
                  </a:cubicBezTo>
                  <a:cubicBezTo>
                    <a:pt x="72412" y="845"/>
                    <a:pt x="74439" y="60926"/>
                    <a:pt x="31245" y="63152"/>
                  </a:cubicBezTo>
                  <a:close/>
                </a:path>
              </a:pathLst>
            </a:custGeom>
            <a:grpFill/>
            <a:ln w="994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2356488" y="694735"/>
              <a:ext cx="286239" cy="286239"/>
            </a:xfrm>
            <a:custGeom>
              <a:avLst/>
              <a:gdLst>
                <a:gd name="connsiteX0" fmla="*/ 142725 w 286239"/>
                <a:gd name="connsiteY0" fmla="*/ -457 h 286239"/>
                <a:gd name="connsiteX1" fmla="*/ -395 w 286239"/>
                <a:gd name="connsiteY1" fmla="*/ 142663 h 286239"/>
                <a:gd name="connsiteX2" fmla="*/ 142725 w 286239"/>
                <a:gd name="connsiteY2" fmla="*/ 285783 h 286239"/>
                <a:gd name="connsiteX3" fmla="*/ 285845 w 286239"/>
                <a:gd name="connsiteY3" fmla="*/ 142663 h 286239"/>
                <a:gd name="connsiteX4" fmla="*/ 142725 w 286239"/>
                <a:gd name="connsiteY4" fmla="*/ -457 h 286239"/>
                <a:gd name="connsiteX5" fmla="*/ 142725 w 286239"/>
                <a:gd name="connsiteY5" fmla="*/ 238077 h 286239"/>
                <a:gd name="connsiteX6" fmla="*/ 142725 w 286239"/>
                <a:gd name="connsiteY6" fmla="*/ 47250 h 286239"/>
                <a:gd name="connsiteX7" fmla="*/ 142725 w 286239"/>
                <a:gd name="connsiteY7" fmla="*/ 238077 h 28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239" h="286239">
                  <a:moveTo>
                    <a:pt x="142725" y="-457"/>
                  </a:moveTo>
                  <a:cubicBezTo>
                    <a:pt x="63810" y="-457"/>
                    <a:pt x="-395" y="63749"/>
                    <a:pt x="-395" y="142663"/>
                  </a:cubicBezTo>
                  <a:cubicBezTo>
                    <a:pt x="-395" y="221578"/>
                    <a:pt x="63810" y="285783"/>
                    <a:pt x="142725" y="285783"/>
                  </a:cubicBezTo>
                  <a:cubicBezTo>
                    <a:pt x="221640" y="285783"/>
                    <a:pt x="285845" y="221578"/>
                    <a:pt x="285845" y="142663"/>
                  </a:cubicBezTo>
                  <a:cubicBezTo>
                    <a:pt x="285845" y="63749"/>
                    <a:pt x="221640" y="-457"/>
                    <a:pt x="142725" y="-457"/>
                  </a:cubicBezTo>
                  <a:moveTo>
                    <a:pt x="142725" y="238077"/>
                  </a:moveTo>
                  <a:cubicBezTo>
                    <a:pt x="15110" y="232113"/>
                    <a:pt x="17067" y="52219"/>
                    <a:pt x="142725" y="47250"/>
                  </a:cubicBezTo>
                  <a:cubicBezTo>
                    <a:pt x="270340" y="53213"/>
                    <a:pt x="268382" y="233107"/>
                    <a:pt x="142725" y="238077"/>
                  </a:cubicBezTo>
                </a:path>
              </a:pathLst>
            </a:custGeom>
            <a:grpFill/>
            <a:ln w="994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2467968" y="806050"/>
              <a:ext cx="63280" cy="63608"/>
            </a:xfrm>
            <a:custGeom>
              <a:avLst/>
              <a:gdLst>
                <a:gd name="connsiteX0" fmla="*/ 31245 w 63280"/>
                <a:gd name="connsiteY0" fmla="*/ -457 h 63608"/>
                <a:gd name="connsiteX1" fmla="*/ 31245 w 63280"/>
                <a:gd name="connsiteY1" fmla="*/ 63152 h 63608"/>
                <a:gd name="connsiteX2" fmla="*/ 31245 w 63280"/>
                <a:gd name="connsiteY2" fmla="*/ -457 h 6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280" h="63608">
                  <a:moveTo>
                    <a:pt x="31245" y="-457"/>
                  </a:moveTo>
                  <a:cubicBezTo>
                    <a:pt x="-11949" y="1770"/>
                    <a:pt x="-9922" y="61850"/>
                    <a:pt x="31245" y="63152"/>
                  </a:cubicBezTo>
                  <a:cubicBezTo>
                    <a:pt x="74439" y="60926"/>
                    <a:pt x="72412" y="845"/>
                    <a:pt x="31245" y="-457"/>
                  </a:cubicBezTo>
                  <a:close/>
                </a:path>
              </a:pathLst>
            </a:custGeom>
            <a:grpFill/>
            <a:ln w="994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4" name="任意多边形: 形状 28"/>
            <p:cNvSpPr/>
            <p:nvPr/>
          </p:nvSpPr>
          <p:spPr>
            <a:xfrm>
              <a:off x="2125871" y="462267"/>
              <a:ext cx="826986" cy="749311"/>
            </a:xfrm>
            <a:custGeom>
              <a:avLst/>
              <a:gdLst>
                <a:gd name="connsiteX0" fmla="*/ 790816 w 826986"/>
                <a:gd name="connsiteY0" fmla="*/ 551477 h 749311"/>
                <a:gd name="connsiteX1" fmla="*/ 633463 w 826986"/>
                <a:gd name="connsiteY1" fmla="*/ 3944 h 749311"/>
                <a:gd name="connsiteX2" fmla="*/ 609613 w 826986"/>
                <a:gd name="connsiteY2" fmla="*/ 1763 h 749311"/>
                <a:gd name="connsiteX3" fmla="*/ 595890 w 826986"/>
                <a:gd name="connsiteY3" fmla="*/ 21393 h 749311"/>
                <a:gd name="connsiteX4" fmla="*/ 606131 w 826986"/>
                <a:gd name="connsiteY4" fmla="*/ 43044 h 749311"/>
                <a:gd name="connsiteX5" fmla="*/ 748357 w 826986"/>
                <a:gd name="connsiteY5" fmla="*/ 529314 h 749311"/>
                <a:gd name="connsiteX6" fmla="*/ 715052 w 826986"/>
                <a:gd name="connsiteY6" fmla="*/ 526521 h 749311"/>
                <a:gd name="connsiteX7" fmla="*/ 569705 w 826986"/>
                <a:gd name="connsiteY7" fmla="*/ 57087 h 749311"/>
                <a:gd name="connsiteX8" fmla="*/ 70853 w 826986"/>
                <a:gd name="connsiteY8" fmla="*/ 155542 h 749311"/>
                <a:gd name="connsiteX9" fmla="*/ 117764 w 826986"/>
                <a:gd name="connsiteY9" fmla="*/ 647805 h 749311"/>
                <a:gd name="connsiteX10" fmla="*/ 622600 w 826986"/>
                <a:gd name="connsiteY10" fmla="*/ 653520 h 749311"/>
                <a:gd name="connsiteX11" fmla="*/ 771991 w 826986"/>
                <a:gd name="connsiteY11" fmla="*/ 720657 h 749311"/>
                <a:gd name="connsiteX12" fmla="*/ 790816 w 826986"/>
                <a:gd name="connsiteY12" fmla="*/ 551477 h 749311"/>
                <a:gd name="connsiteX13" fmla="*/ 373313 w 826986"/>
                <a:gd name="connsiteY13" fmla="*/ 701127 h 749311"/>
                <a:gd name="connsiteX14" fmla="*/ 47407 w 826986"/>
                <a:gd name="connsiteY14" fmla="*/ 382954 h 749311"/>
                <a:gd name="connsiteX15" fmla="*/ 373313 w 826986"/>
                <a:gd name="connsiteY15" fmla="*/ 49136 h 749311"/>
                <a:gd name="connsiteX16" fmla="*/ 699219 w 826986"/>
                <a:gd name="connsiteY16" fmla="*/ 367310 h 749311"/>
                <a:gd name="connsiteX17" fmla="*/ 373313 w 826986"/>
                <a:gd name="connsiteY17" fmla="*/ 701127 h 749311"/>
                <a:gd name="connsiteX18" fmla="*/ 723162 w 826986"/>
                <a:gd name="connsiteY18" fmla="*/ 685225 h 749311"/>
                <a:gd name="connsiteX19" fmla="*/ 723162 w 826986"/>
                <a:gd name="connsiteY19" fmla="*/ 573909 h 749311"/>
                <a:gd name="connsiteX20" fmla="*/ 723162 w 826986"/>
                <a:gd name="connsiteY20" fmla="*/ 685225 h 74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26986" h="749311">
                  <a:moveTo>
                    <a:pt x="790816" y="551477"/>
                  </a:moveTo>
                  <a:cubicBezTo>
                    <a:pt x="873835" y="355333"/>
                    <a:pt x="808537" y="126341"/>
                    <a:pt x="633463" y="3944"/>
                  </a:cubicBezTo>
                  <a:cubicBezTo>
                    <a:pt x="626480" y="-1010"/>
                    <a:pt x="617378" y="-1843"/>
                    <a:pt x="609613" y="1763"/>
                  </a:cubicBezTo>
                  <a:cubicBezTo>
                    <a:pt x="601847" y="5369"/>
                    <a:pt x="596610" y="12861"/>
                    <a:pt x="595890" y="21393"/>
                  </a:cubicBezTo>
                  <a:cubicBezTo>
                    <a:pt x="595171" y="29925"/>
                    <a:pt x="599080" y="38188"/>
                    <a:pt x="606131" y="43044"/>
                  </a:cubicBezTo>
                  <a:cubicBezTo>
                    <a:pt x="761685" y="151795"/>
                    <a:pt x="820344" y="354628"/>
                    <a:pt x="748357" y="529314"/>
                  </a:cubicBezTo>
                  <a:cubicBezTo>
                    <a:pt x="737477" y="526604"/>
                    <a:pt x="726231" y="525661"/>
                    <a:pt x="715052" y="526521"/>
                  </a:cubicBezTo>
                  <a:cubicBezTo>
                    <a:pt x="791482" y="353326"/>
                    <a:pt x="726740" y="154290"/>
                    <a:pt x="569705" y="57087"/>
                  </a:cubicBezTo>
                  <a:cubicBezTo>
                    <a:pt x="401410" y="-46585"/>
                    <a:pt x="184653" y="-1135"/>
                    <a:pt x="70853" y="155542"/>
                  </a:cubicBezTo>
                  <a:cubicBezTo>
                    <a:pt x="-40741" y="309207"/>
                    <a:pt x="-18448" y="520547"/>
                    <a:pt x="117764" y="647805"/>
                  </a:cubicBezTo>
                  <a:cubicBezTo>
                    <a:pt x="260288" y="781682"/>
                    <a:pt x="480335" y="781463"/>
                    <a:pt x="622600" y="653520"/>
                  </a:cubicBezTo>
                  <a:cubicBezTo>
                    <a:pt x="638423" y="719335"/>
                    <a:pt x="712139" y="752650"/>
                    <a:pt x="771991" y="720657"/>
                  </a:cubicBezTo>
                  <a:cubicBezTo>
                    <a:pt x="836226" y="685911"/>
                    <a:pt x="845122" y="598568"/>
                    <a:pt x="790816" y="551477"/>
                  </a:cubicBezTo>
                  <a:moveTo>
                    <a:pt x="373313" y="701127"/>
                  </a:moveTo>
                  <a:cubicBezTo>
                    <a:pt x="195407" y="701376"/>
                    <a:pt x="51213" y="558405"/>
                    <a:pt x="47407" y="382954"/>
                  </a:cubicBezTo>
                  <a:cubicBezTo>
                    <a:pt x="42835" y="198925"/>
                    <a:pt x="191560" y="48798"/>
                    <a:pt x="373313" y="49136"/>
                  </a:cubicBezTo>
                  <a:cubicBezTo>
                    <a:pt x="551219" y="48888"/>
                    <a:pt x="695412" y="191859"/>
                    <a:pt x="699219" y="367310"/>
                  </a:cubicBezTo>
                  <a:cubicBezTo>
                    <a:pt x="703791" y="551338"/>
                    <a:pt x="555065" y="701465"/>
                    <a:pt x="373313" y="701127"/>
                  </a:cubicBezTo>
                  <a:moveTo>
                    <a:pt x="723162" y="685225"/>
                  </a:moveTo>
                  <a:cubicBezTo>
                    <a:pt x="648203" y="681518"/>
                    <a:pt x="650399" y="576583"/>
                    <a:pt x="723162" y="573909"/>
                  </a:cubicBezTo>
                  <a:cubicBezTo>
                    <a:pt x="798121" y="577617"/>
                    <a:pt x="795924" y="682551"/>
                    <a:pt x="723162" y="685225"/>
                  </a:cubicBezTo>
                </a:path>
              </a:pathLst>
            </a:custGeom>
            <a:grpFill/>
            <a:ln w="994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2237221" y="297179"/>
              <a:ext cx="524773" cy="274502"/>
            </a:xfrm>
            <a:custGeom>
              <a:avLst/>
              <a:gdLst>
                <a:gd name="connsiteX0" fmla="*/ 452818 w 524773"/>
                <a:gd name="connsiteY0" fmla="*/ -164 h 274502"/>
                <a:gd name="connsiteX1" fmla="*/ 71165 w 524773"/>
                <a:gd name="connsiteY1" fmla="*/ -164 h 274502"/>
                <a:gd name="connsiteX2" fmla="*/ -395 w 524773"/>
                <a:gd name="connsiteY2" fmla="*/ 71396 h 274502"/>
                <a:gd name="connsiteX3" fmla="*/ -395 w 524773"/>
                <a:gd name="connsiteY3" fmla="*/ 274338 h 274502"/>
                <a:gd name="connsiteX4" fmla="*/ 47312 w 524773"/>
                <a:gd name="connsiteY4" fmla="*/ 234583 h 274502"/>
                <a:gd name="connsiteX5" fmla="*/ 47312 w 524773"/>
                <a:gd name="connsiteY5" fmla="*/ 142956 h 274502"/>
                <a:gd name="connsiteX6" fmla="*/ 476671 w 524773"/>
                <a:gd name="connsiteY6" fmla="*/ 142956 h 274502"/>
                <a:gd name="connsiteX7" fmla="*/ 476671 w 524773"/>
                <a:gd name="connsiteY7" fmla="*/ 234553 h 274502"/>
                <a:gd name="connsiteX8" fmla="*/ 524378 w 524773"/>
                <a:gd name="connsiteY8" fmla="*/ 274309 h 274502"/>
                <a:gd name="connsiteX9" fmla="*/ 524378 w 524773"/>
                <a:gd name="connsiteY9" fmla="*/ 71396 h 274502"/>
                <a:gd name="connsiteX10" fmla="*/ 452818 w 524773"/>
                <a:gd name="connsiteY10" fmla="*/ -164 h 274502"/>
                <a:gd name="connsiteX11" fmla="*/ 476671 w 524773"/>
                <a:gd name="connsiteY11" fmla="*/ 95250 h 274502"/>
                <a:gd name="connsiteX12" fmla="*/ 47312 w 524773"/>
                <a:gd name="connsiteY12" fmla="*/ 95250 h 274502"/>
                <a:gd name="connsiteX13" fmla="*/ 47312 w 524773"/>
                <a:gd name="connsiteY13" fmla="*/ 71396 h 274502"/>
                <a:gd name="connsiteX14" fmla="*/ 71165 w 524773"/>
                <a:gd name="connsiteY14" fmla="*/ 47543 h 274502"/>
                <a:gd name="connsiteX15" fmla="*/ 452818 w 524773"/>
                <a:gd name="connsiteY15" fmla="*/ 47543 h 274502"/>
                <a:gd name="connsiteX16" fmla="*/ 476671 w 524773"/>
                <a:gd name="connsiteY16" fmla="*/ 71396 h 274502"/>
                <a:gd name="connsiteX17" fmla="*/ 476671 w 524773"/>
                <a:gd name="connsiteY17" fmla="*/ 95250 h 27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4773" h="274502">
                  <a:moveTo>
                    <a:pt x="452818" y="-164"/>
                  </a:moveTo>
                  <a:lnTo>
                    <a:pt x="71165" y="-164"/>
                  </a:lnTo>
                  <a:cubicBezTo>
                    <a:pt x="31662" y="-120"/>
                    <a:pt x="-351" y="31893"/>
                    <a:pt x="-395" y="71396"/>
                  </a:cubicBezTo>
                  <a:lnTo>
                    <a:pt x="-395" y="274338"/>
                  </a:lnTo>
                  <a:cubicBezTo>
                    <a:pt x="14369" y="259778"/>
                    <a:pt x="30327" y="246480"/>
                    <a:pt x="47312" y="234583"/>
                  </a:cubicBezTo>
                  <a:lnTo>
                    <a:pt x="47312" y="142956"/>
                  </a:lnTo>
                  <a:lnTo>
                    <a:pt x="476671" y="142956"/>
                  </a:lnTo>
                  <a:lnTo>
                    <a:pt x="476671" y="234553"/>
                  </a:lnTo>
                  <a:cubicBezTo>
                    <a:pt x="493648" y="246460"/>
                    <a:pt x="509605" y="259758"/>
                    <a:pt x="524378" y="274309"/>
                  </a:cubicBezTo>
                  <a:lnTo>
                    <a:pt x="524378" y="71396"/>
                  </a:lnTo>
                  <a:cubicBezTo>
                    <a:pt x="524334" y="31893"/>
                    <a:pt x="492321" y="-120"/>
                    <a:pt x="452818" y="-164"/>
                  </a:cubicBezTo>
                  <a:moveTo>
                    <a:pt x="476671" y="95250"/>
                  </a:moveTo>
                  <a:lnTo>
                    <a:pt x="47312" y="95250"/>
                  </a:lnTo>
                  <a:lnTo>
                    <a:pt x="47312" y="71396"/>
                  </a:lnTo>
                  <a:cubicBezTo>
                    <a:pt x="47312" y="58222"/>
                    <a:pt x="57991" y="47543"/>
                    <a:pt x="71165" y="47543"/>
                  </a:cubicBezTo>
                  <a:lnTo>
                    <a:pt x="452818" y="47543"/>
                  </a:lnTo>
                  <a:cubicBezTo>
                    <a:pt x="465992" y="47543"/>
                    <a:pt x="476671" y="58222"/>
                    <a:pt x="476671" y="71396"/>
                  </a:cubicBezTo>
                  <a:lnTo>
                    <a:pt x="476671" y="95250"/>
                  </a:lnTo>
                </a:path>
              </a:pathLst>
            </a:custGeom>
            <a:grpFill/>
            <a:ln w="994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77" name="椭圆 76"/>
          <p:cNvSpPr/>
          <p:nvPr/>
        </p:nvSpPr>
        <p:spPr>
          <a:xfrm>
            <a:off x="5116830" y="2228850"/>
            <a:ext cx="740410" cy="740410"/>
          </a:xfrm>
          <a:prstGeom prst="ellipse">
            <a:avLst/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grpSp>
        <p:nvGrpSpPr>
          <p:cNvPr id="31" name="图片 4" descr="32313538333630393b32313538333730393bbed9cad6cce1ceca"/>
          <p:cNvGrpSpPr/>
          <p:nvPr/>
        </p:nvGrpSpPr>
        <p:grpSpPr>
          <a:xfrm rot="0">
            <a:off x="5309235" y="2376170"/>
            <a:ext cx="340360" cy="438785"/>
            <a:chOff x="3621292" y="297180"/>
            <a:chExt cx="710155" cy="914399"/>
          </a:xfrm>
          <a:solidFill>
            <a:schemeClr val="bg1"/>
          </a:solidFill>
        </p:grpSpPr>
        <p:sp>
          <p:nvSpPr>
            <p:cNvPr id="32" name="任意多边形: 形状 31"/>
            <p:cNvSpPr/>
            <p:nvPr/>
          </p:nvSpPr>
          <p:spPr>
            <a:xfrm>
              <a:off x="3887133" y="297180"/>
              <a:ext cx="194535" cy="365865"/>
            </a:xfrm>
            <a:custGeom>
              <a:avLst/>
              <a:gdLst>
                <a:gd name="connsiteX0" fmla="*/ 169661 w 194535"/>
                <a:gd name="connsiteY0" fmla="*/ 365674 h 365865"/>
                <a:gd name="connsiteX1" fmla="*/ 145173 w 194535"/>
                <a:gd name="connsiteY1" fmla="*/ 341186 h 365865"/>
                <a:gd name="connsiteX2" fmla="*/ 145173 w 194535"/>
                <a:gd name="connsiteY2" fmla="*/ 97937 h 365865"/>
                <a:gd name="connsiteX3" fmla="*/ 101010 w 194535"/>
                <a:gd name="connsiteY3" fmla="*/ 49160 h 365865"/>
                <a:gd name="connsiteX4" fmla="*/ 48159 w 194535"/>
                <a:gd name="connsiteY4" fmla="*/ 88356 h 365865"/>
                <a:gd name="connsiteX5" fmla="*/ 19386 w 194535"/>
                <a:gd name="connsiteY5" fmla="*/ 107661 h 365865"/>
                <a:gd name="connsiteX6" fmla="*/ 81 w 194535"/>
                <a:gd name="connsiteY6" fmla="*/ 78887 h 365865"/>
                <a:gd name="connsiteX7" fmla="*/ 105766 w 194535"/>
                <a:gd name="connsiteY7" fmla="*/ 282 h 365865"/>
                <a:gd name="connsiteX8" fmla="*/ 194149 w 194535"/>
                <a:gd name="connsiteY8" fmla="*/ 97937 h 365865"/>
                <a:gd name="connsiteX9" fmla="*/ 194149 w 194535"/>
                <a:gd name="connsiteY9" fmla="*/ 341186 h 365865"/>
                <a:gd name="connsiteX10" fmla="*/ 169661 w 194535"/>
                <a:gd name="connsiteY10" fmla="*/ 365674 h 3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535" h="365865">
                  <a:moveTo>
                    <a:pt x="169661" y="365674"/>
                  </a:moveTo>
                  <a:cubicBezTo>
                    <a:pt x="156137" y="365674"/>
                    <a:pt x="145173" y="354710"/>
                    <a:pt x="145173" y="341186"/>
                  </a:cubicBezTo>
                  <a:lnTo>
                    <a:pt x="145173" y="97937"/>
                  </a:lnTo>
                  <a:cubicBezTo>
                    <a:pt x="145192" y="72738"/>
                    <a:pt x="126088" y="51636"/>
                    <a:pt x="101010" y="49160"/>
                  </a:cubicBezTo>
                  <a:cubicBezTo>
                    <a:pt x="75933" y="46684"/>
                    <a:pt x="53069" y="63640"/>
                    <a:pt x="48159" y="88356"/>
                  </a:cubicBezTo>
                  <a:cubicBezTo>
                    <a:pt x="45544" y="101633"/>
                    <a:pt x="32662" y="110276"/>
                    <a:pt x="19386" y="107661"/>
                  </a:cubicBezTo>
                  <a:cubicBezTo>
                    <a:pt x="6109" y="105046"/>
                    <a:pt x="-2534" y="92164"/>
                    <a:pt x="81" y="78887"/>
                  </a:cubicBezTo>
                  <a:cubicBezTo>
                    <a:pt x="9806" y="29376"/>
                    <a:pt x="55551" y="-4647"/>
                    <a:pt x="105766" y="282"/>
                  </a:cubicBezTo>
                  <a:cubicBezTo>
                    <a:pt x="155981" y="5211"/>
                    <a:pt x="194237" y="47480"/>
                    <a:pt x="194149" y="97937"/>
                  </a:cubicBezTo>
                  <a:lnTo>
                    <a:pt x="194149" y="341186"/>
                  </a:lnTo>
                  <a:cubicBezTo>
                    <a:pt x="194149" y="354710"/>
                    <a:pt x="183186" y="365674"/>
                    <a:pt x="169661" y="36567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3760874" y="334080"/>
              <a:ext cx="195915" cy="373043"/>
            </a:xfrm>
            <a:custGeom>
              <a:avLst/>
              <a:gdLst>
                <a:gd name="connsiteX0" fmla="*/ 24190 w 195915"/>
                <a:gd name="connsiteY0" fmla="*/ 372824 h 373043"/>
                <a:gd name="connsiteX1" fmla="*/ -298 w 195915"/>
                <a:gd name="connsiteY1" fmla="*/ 348336 h 373043"/>
                <a:gd name="connsiteX2" fmla="*/ -298 w 195915"/>
                <a:gd name="connsiteY2" fmla="*/ 97741 h 373043"/>
                <a:gd name="connsiteX3" fmla="*/ 60166 w 195915"/>
                <a:gd name="connsiteY3" fmla="*/ 7241 h 373043"/>
                <a:gd name="connsiteX4" fmla="*/ 166915 w 195915"/>
                <a:gd name="connsiteY4" fmla="*/ 28470 h 373043"/>
                <a:gd name="connsiteX5" fmla="*/ 168068 w 195915"/>
                <a:gd name="connsiteY5" fmla="*/ 29653 h 373043"/>
                <a:gd name="connsiteX6" fmla="*/ 195617 w 195915"/>
                <a:gd name="connsiteY6" fmla="*/ 97741 h 373043"/>
                <a:gd name="connsiteX7" fmla="*/ 195617 w 195915"/>
                <a:gd name="connsiteY7" fmla="*/ 326296 h 373043"/>
                <a:gd name="connsiteX8" fmla="*/ 171129 w 195915"/>
                <a:gd name="connsiteY8" fmla="*/ 350784 h 373043"/>
                <a:gd name="connsiteX9" fmla="*/ 146641 w 195915"/>
                <a:gd name="connsiteY9" fmla="*/ 326296 h 373043"/>
                <a:gd name="connsiteX10" fmla="*/ 146641 w 195915"/>
                <a:gd name="connsiteY10" fmla="*/ 97741 h 373043"/>
                <a:gd name="connsiteX11" fmla="*/ 132877 w 195915"/>
                <a:gd name="connsiteY11" fmla="*/ 63702 h 373043"/>
                <a:gd name="connsiteX12" fmla="*/ 132295 w 195915"/>
                <a:gd name="connsiteY12" fmla="*/ 63110 h 373043"/>
                <a:gd name="connsiteX13" fmla="*/ 78914 w 195915"/>
                <a:gd name="connsiteY13" fmla="*/ 52483 h 373043"/>
                <a:gd name="connsiteX14" fmla="*/ 48679 w 195915"/>
                <a:gd name="connsiteY14" fmla="*/ 97741 h 373043"/>
                <a:gd name="connsiteX15" fmla="*/ 48679 w 195915"/>
                <a:gd name="connsiteY15" fmla="*/ 348336 h 373043"/>
                <a:gd name="connsiteX16" fmla="*/ 24190 w 195915"/>
                <a:gd name="connsiteY16" fmla="*/ 372824 h 37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915" h="373043">
                  <a:moveTo>
                    <a:pt x="24190" y="372824"/>
                  </a:moveTo>
                  <a:cubicBezTo>
                    <a:pt x="10666" y="372824"/>
                    <a:pt x="-298" y="361860"/>
                    <a:pt x="-298" y="348336"/>
                  </a:cubicBezTo>
                  <a:lnTo>
                    <a:pt x="-298" y="97741"/>
                  </a:lnTo>
                  <a:cubicBezTo>
                    <a:pt x="-300" y="58122"/>
                    <a:pt x="23564" y="22403"/>
                    <a:pt x="60166" y="7241"/>
                  </a:cubicBezTo>
                  <a:cubicBezTo>
                    <a:pt x="96768" y="-7923"/>
                    <a:pt x="138900" y="456"/>
                    <a:pt x="166915" y="28470"/>
                  </a:cubicBezTo>
                  <a:cubicBezTo>
                    <a:pt x="167303" y="28858"/>
                    <a:pt x="167691" y="29255"/>
                    <a:pt x="168068" y="29653"/>
                  </a:cubicBezTo>
                  <a:cubicBezTo>
                    <a:pt x="185775" y="47891"/>
                    <a:pt x="195660" y="72322"/>
                    <a:pt x="195617" y="97741"/>
                  </a:cubicBezTo>
                  <a:lnTo>
                    <a:pt x="195617" y="326296"/>
                  </a:lnTo>
                  <a:cubicBezTo>
                    <a:pt x="195617" y="339821"/>
                    <a:pt x="184654" y="350784"/>
                    <a:pt x="171129" y="350784"/>
                  </a:cubicBezTo>
                  <a:cubicBezTo>
                    <a:pt x="157605" y="350784"/>
                    <a:pt x="146641" y="339821"/>
                    <a:pt x="146641" y="326296"/>
                  </a:cubicBezTo>
                  <a:lnTo>
                    <a:pt x="146641" y="97741"/>
                  </a:lnTo>
                  <a:cubicBezTo>
                    <a:pt x="146663" y="85034"/>
                    <a:pt x="141724" y="72822"/>
                    <a:pt x="132877" y="63702"/>
                  </a:cubicBezTo>
                  <a:lnTo>
                    <a:pt x="132295" y="63110"/>
                  </a:lnTo>
                  <a:cubicBezTo>
                    <a:pt x="118289" y="49097"/>
                    <a:pt x="97220" y="44902"/>
                    <a:pt x="78914" y="52483"/>
                  </a:cubicBezTo>
                  <a:cubicBezTo>
                    <a:pt x="60609" y="60065"/>
                    <a:pt x="48675" y="77928"/>
                    <a:pt x="48679" y="97741"/>
                  </a:cubicBezTo>
                  <a:lnTo>
                    <a:pt x="48679" y="348336"/>
                  </a:lnTo>
                  <a:cubicBezTo>
                    <a:pt x="48679" y="361860"/>
                    <a:pt x="37715" y="372824"/>
                    <a:pt x="24190" y="37282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4031435" y="334090"/>
              <a:ext cx="175122" cy="373034"/>
            </a:xfrm>
            <a:custGeom>
              <a:avLst/>
              <a:gdLst>
                <a:gd name="connsiteX0" fmla="*/ 150154 w 175122"/>
                <a:gd name="connsiteY0" fmla="*/ 372814 h 373034"/>
                <a:gd name="connsiteX1" fmla="*/ 125666 w 175122"/>
                <a:gd name="connsiteY1" fmla="*/ 348326 h 373034"/>
                <a:gd name="connsiteX2" fmla="*/ 125666 w 175122"/>
                <a:gd name="connsiteY2" fmla="*/ 97731 h 373034"/>
                <a:gd name="connsiteX3" fmla="*/ 95042 w 175122"/>
                <a:gd name="connsiteY3" fmla="*/ 52325 h 373034"/>
                <a:gd name="connsiteX4" fmla="*/ 41468 w 175122"/>
                <a:gd name="connsiteY4" fmla="*/ 63702 h 373034"/>
                <a:gd name="connsiteX5" fmla="*/ 6989 w 175122"/>
                <a:gd name="connsiteY5" fmla="*/ 64138 h 373034"/>
                <a:gd name="connsiteX6" fmla="*/ 6256 w 175122"/>
                <a:gd name="connsiteY6" fmla="*/ 29664 h 373034"/>
                <a:gd name="connsiteX7" fmla="*/ 113400 w 175122"/>
                <a:gd name="connsiteY7" fmla="*/ 6922 h 373034"/>
                <a:gd name="connsiteX8" fmla="*/ 174642 w 175122"/>
                <a:gd name="connsiteY8" fmla="*/ 97731 h 373034"/>
                <a:gd name="connsiteX9" fmla="*/ 174642 w 175122"/>
                <a:gd name="connsiteY9" fmla="*/ 348326 h 373034"/>
                <a:gd name="connsiteX10" fmla="*/ 150154 w 175122"/>
                <a:gd name="connsiteY10" fmla="*/ 372814 h 37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22" h="373034">
                  <a:moveTo>
                    <a:pt x="150154" y="372814"/>
                  </a:moveTo>
                  <a:cubicBezTo>
                    <a:pt x="136630" y="372814"/>
                    <a:pt x="125666" y="361850"/>
                    <a:pt x="125666" y="348326"/>
                  </a:cubicBezTo>
                  <a:lnTo>
                    <a:pt x="125666" y="97731"/>
                  </a:lnTo>
                  <a:cubicBezTo>
                    <a:pt x="125665" y="77769"/>
                    <a:pt x="113549" y="59805"/>
                    <a:pt x="95042" y="52325"/>
                  </a:cubicBezTo>
                  <a:cubicBezTo>
                    <a:pt x="76534" y="44845"/>
                    <a:pt x="55338" y="49346"/>
                    <a:pt x="41468" y="63702"/>
                  </a:cubicBezTo>
                  <a:cubicBezTo>
                    <a:pt x="32042" y="73287"/>
                    <a:pt x="16653" y="73481"/>
                    <a:pt x="6989" y="64138"/>
                  </a:cubicBezTo>
                  <a:cubicBezTo>
                    <a:pt x="-2676" y="54796"/>
                    <a:pt x="-3004" y="39409"/>
                    <a:pt x="6256" y="29664"/>
                  </a:cubicBezTo>
                  <a:cubicBezTo>
                    <a:pt x="33999" y="958"/>
                    <a:pt x="76388" y="-8039"/>
                    <a:pt x="113400" y="6922"/>
                  </a:cubicBezTo>
                  <a:cubicBezTo>
                    <a:pt x="150411" y="21883"/>
                    <a:pt x="174640" y="57809"/>
                    <a:pt x="174642" y="97731"/>
                  </a:cubicBezTo>
                  <a:lnTo>
                    <a:pt x="174642" y="348326"/>
                  </a:lnTo>
                  <a:cubicBezTo>
                    <a:pt x="174642" y="361850"/>
                    <a:pt x="163679" y="372814"/>
                    <a:pt x="150154" y="37281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3621292" y="414894"/>
              <a:ext cx="710155" cy="674244"/>
            </a:xfrm>
            <a:custGeom>
              <a:avLst/>
              <a:gdLst>
                <a:gd name="connsiteX0" fmla="*/ 450201 w 710155"/>
                <a:gd name="connsiteY0" fmla="*/ 673862 h 674244"/>
                <a:gd name="connsiteX1" fmla="*/ 296130 w 710155"/>
                <a:gd name="connsiteY1" fmla="*/ 673862 h 674244"/>
                <a:gd name="connsiteX2" fmla="*/ -380 w 710155"/>
                <a:gd name="connsiteY2" fmla="*/ 377321 h 674244"/>
                <a:gd name="connsiteX3" fmla="*/ -380 w 710155"/>
                <a:gd name="connsiteY3" fmla="*/ 326131 h 674244"/>
                <a:gd name="connsiteX4" fmla="*/ 82880 w 710155"/>
                <a:gd name="connsiteY4" fmla="*/ 242871 h 674244"/>
                <a:gd name="connsiteX5" fmla="*/ 206830 w 710155"/>
                <a:gd name="connsiteY5" fmla="*/ 242871 h 674244"/>
                <a:gd name="connsiteX6" fmla="*/ 305711 w 710155"/>
                <a:gd name="connsiteY6" fmla="*/ 339712 h 674244"/>
                <a:gd name="connsiteX7" fmla="*/ 277418 w 710155"/>
                <a:gd name="connsiteY7" fmla="*/ 409695 h 674244"/>
                <a:gd name="connsiteX8" fmla="*/ 207759 w 710155"/>
                <a:gd name="connsiteY8" fmla="*/ 438776 h 674244"/>
                <a:gd name="connsiteX9" fmla="*/ 156344 w 710155"/>
                <a:gd name="connsiteY9" fmla="*/ 438776 h 674244"/>
                <a:gd name="connsiteX10" fmla="*/ 131856 w 710155"/>
                <a:gd name="connsiteY10" fmla="*/ 414288 h 674244"/>
                <a:gd name="connsiteX11" fmla="*/ 156344 w 710155"/>
                <a:gd name="connsiteY11" fmla="*/ 389800 h 674244"/>
                <a:gd name="connsiteX12" fmla="*/ 207769 w 710155"/>
                <a:gd name="connsiteY12" fmla="*/ 389800 h 674244"/>
                <a:gd name="connsiteX13" fmla="*/ 242600 w 710155"/>
                <a:gd name="connsiteY13" fmla="*/ 375257 h 674244"/>
                <a:gd name="connsiteX14" fmla="*/ 256745 w 710155"/>
                <a:gd name="connsiteY14" fmla="*/ 340263 h 674244"/>
                <a:gd name="connsiteX15" fmla="*/ 206830 w 710155"/>
                <a:gd name="connsiteY15" fmla="*/ 291848 h 674244"/>
                <a:gd name="connsiteX16" fmla="*/ 82880 w 710155"/>
                <a:gd name="connsiteY16" fmla="*/ 291848 h 674244"/>
                <a:gd name="connsiteX17" fmla="*/ 48596 w 710155"/>
                <a:gd name="connsiteY17" fmla="*/ 326131 h 674244"/>
                <a:gd name="connsiteX18" fmla="*/ 48596 w 710155"/>
                <a:gd name="connsiteY18" fmla="*/ 377321 h 674244"/>
                <a:gd name="connsiteX19" fmla="*/ 296161 w 710155"/>
                <a:gd name="connsiteY19" fmla="*/ 624886 h 674244"/>
                <a:gd name="connsiteX20" fmla="*/ 450232 w 710155"/>
                <a:gd name="connsiteY20" fmla="*/ 624886 h 674244"/>
                <a:gd name="connsiteX21" fmla="*/ 660799 w 710155"/>
                <a:gd name="connsiteY21" fmla="*/ 414288 h 674244"/>
                <a:gd name="connsiteX22" fmla="*/ 660799 w 710155"/>
                <a:gd name="connsiteY22" fmla="*/ 97575 h 674244"/>
                <a:gd name="connsiteX23" fmla="*/ 630792 w 710155"/>
                <a:gd name="connsiteY23" fmla="*/ 52420 h 674244"/>
                <a:gd name="connsiteX24" fmla="*/ 577540 w 710155"/>
                <a:gd name="connsiteY24" fmla="*/ 62598 h 674244"/>
                <a:gd name="connsiteX25" fmla="*/ 542909 w 710155"/>
                <a:gd name="connsiteY25" fmla="*/ 62251 h 674244"/>
                <a:gd name="connsiteX26" fmla="*/ 543256 w 710155"/>
                <a:gd name="connsiteY26" fmla="*/ 27621 h 674244"/>
                <a:gd name="connsiteX27" fmla="*/ 649761 w 710155"/>
                <a:gd name="connsiteY27" fmla="*/ 7266 h 674244"/>
                <a:gd name="connsiteX28" fmla="*/ 709775 w 710155"/>
                <a:gd name="connsiteY28" fmla="*/ 97575 h 674244"/>
                <a:gd name="connsiteX29" fmla="*/ 709775 w 710155"/>
                <a:gd name="connsiteY29" fmla="*/ 414288 h 674244"/>
                <a:gd name="connsiteX30" fmla="*/ 450201 w 710155"/>
                <a:gd name="connsiteY30" fmla="*/ 673862 h 67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0155" h="674244">
                  <a:moveTo>
                    <a:pt x="450201" y="673862"/>
                  </a:moveTo>
                  <a:lnTo>
                    <a:pt x="296130" y="673862"/>
                  </a:lnTo>
                  <a:cubicBezTo>
                    <a:pt x="132365" y="673851"/>
                    <a:pt x="-386" y="541087"/>
                    <a:pt x="-380" y="377321"/>
                  </a:cubicBezTo>
                  <a:lnTo>
                    <a:pt x="-380" y="326131"/>
                  </a:lnTo>
                  <a:cubicBezTo>
                    <a:pt x="-324" y="280171"/>
                    <a:pt x="36919" y="242928"/>
                    <a:pt x="82880" y="242871"/>
                  </a:cubicBezTo>
                  <a:lnTo>
                    <a:pt x="206830" y="242871"/>
                  </a:lnTo>
                  <a:cubicBezTo>
                    <a:pt x="260765" y="242871"/>
                    <a:pt x="305119" y="286317"/>
                    <a:pt x="305711" y="339712"/>
                  </a:cubicBezTo>
                  <a:cubicBezTo>
                    <a:pt x="306008" y="365882"/>
                    <a:pt x="295820" y="391084"/>
                    <a:pt x="277418" y="409695"/>
                  </a:cubicBezTo>
                  <a:cubicBezTo>
                    <a:pt x="259016" y="428306"/>
                    <a:pt x="233931" y="438778"/>
                    <a:pt x="207759" y="438776"/>
                  </a:cubicBezTo>
                  <a:lnTo>
                    <a:pt x="156344" y="438776"/>
                  </a:lnTo>
                  <a:cubicBezTo>
                    <a:pt x="142819" y="438776"/>
                    <a:pt x="131856" y="427813"/>
                    <a:pt x="131856" y="414288"/>
                  </a:cubicBezTo>
                  <a:cubicBezTo>
                    <a:pt x="131856" y="400764"/>
                    <a:pt x="142819" y="389800"/>
                    <a:pt x="156344" y="389800"/>
                  </a:cubicBezTo>
                  <a:lnTo>
                    <a:pt x="207769" y="389800"/>
                  </a:lnTo>
                  <a:cubicBezTo>
                    <a:pt x="220856" y="389801"/>
                    <a:pt x="233399" y="384564"/>
                    <a:pt x="242600" y="375257"/>
                  </a:cubicBezTo>
                  <a:cubicBezTo>
                    <a:pt x="251802" y="365951"/>
                    <a:pt x="256895" y="353349"/>
                    <a:pt x="256745" y="340263"/>
                  </a:cubicBezTo>
                  <a:cubicBezTo>
                    <a:pt x="256449" y="313560"/>
                    <a:pt x="234053" y="291848"/>
                    <a:pt x="206830" y="291848"/>
                  </a:cubicBezTo>
                  <a:lnTo>
                    <a:pt x="82880" y="291848"/>
                  </a:lnTo>
                  <a:cubicBezTo>
                    <a:pt x="63952" y="291865"/>
                    <a:pt x="48614" y="307204"/>
                    <a:pt x="48596" y="326131"/>
                  </a:cubicBezTo>
                  <a:lnTo>
                    <a:pt x="48596" y="377321"/>
                  </a:lnTo>
                  <a:cubicBezTo>
                    <a:pt x="48602" y="514046"/>
                    <a:pt x="159437" y="624880"/>
                    <a:pt x="296161" y="624886"/>
                  </a:cubicBezTo>
                  <a:lnTo>
                    <a:pt x="450232" y="624886"/>
                  </a:lnTo>
                  <a:cubicBezTo>
                    <a:pt x="566326" y="624886"/>
                    <a:pt x="660799" y="530413"/>
                    <a:pt x="660799" y="414288"/>
                  </a:cubicBezTo>
                  <a:lnTo>
                    <a:pt x="660799" y="97575"/>
                  </a:lnTo>
                  <a:cubicBezTo>
                    <a:pt x="660799" y="77855"/>
                    <a:pt x="648972" y="60058"/>
                    <a:pt x="630792" y="52420"/>
                  </a:cubicBezTo>
                  <a:cubicBezTo>
                    <a:pt x="612611" y="44783"/>
                    <a:pt x="591622" y="48794"/>
                    <a:pt x="577540" y="62598"/>
                  </a:cubicBezTo>
                  <a:cubicBezTo>
                    <a:pt x="567881" y="72065"/>
                    <a:pt x="552376" y="71910"/>
                    <a:pt x="542909" y="62251"/>
                  </a:cubicBezTo>
                  <a:cubicBezTo>
                    <a:pt x="533443" y="52593"/>
                    <a:pt x="533598" y="37088"/>
                    <a:pt x="543256" y="27621"/>
                  </a:cubicBezTo>
                  <a:cubicBezTo>
                    <a:pt x="571423" y="13"/>
                    <a:pt x="613399" y="-8010"/>
                    <a:pt x="649761" y="7266"/>
                  </a:cubicBezTo>
                  <a:cubicBezTo>
                    <a:pt x="686123" y="22542"/>
                    <a:pt x="709776" y="58135"/>
                    <a:pt x="709775" y="97575"/>
                  </a:cubicBezTo>
                  <a:lnTo>
                    <a:pt x="709775" y="414288"/>
                  </a:lnTo>
                  <a:cubicBezTo>
                    <a:pt x="709782" y="557650"/>
                    <a:pt x="593563" y="673868"/>
                    <a:pt x="450201" y="67386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3776383" y="1038969"/>
              <a:ext cx="448948" cy="172610"/>
            </a:xfrm>
            <a:custGeom>
              <a:avLst/>
              <a:gdLst>
                <a:gd name="connsiteX0" fmla="*/ 399575 w 448948"/>
                <a:gd name="connsiteY0" fmla="*/ 27712 h 172610"/>
                <a:gd name="connsiteX1" fmla="*/ 399575 w 448948"/>
                <a:gd name="connsiteY1" fmla="*/ 106665 h 172610"/>
                <a:gd name="connsiteX2" fmla="*/ 383250 w 448948"/>
                <a:gd name="connsiteY2" fmla="*/ 122991 h 172610"/>
                <a:gd name="connsiteX3" fmla="*/ 64905 w 448948"/>
                <a:gd name="connsiteY3" fmla="*/ 122991 h 172610"/>
                <a:gd name="connsiteX4" fmla="*/ 48579 w 448948"/>
                <a:gd name="connsiteY4" fmla="*/ 106665 h 172610"/>
                <a:gd name="connsiteX5" fmla="*/ 48579 w 448948"/>
                <a:gd name="connsiteY5" fmla="*/ 34762 h 172610"/>
                <a:gd name="connsiteX6" fmla="*/ -397 w 448948"/>
                <a:gd name="connsiteY6" fmla="*/ 13611 h 172610"/>
                <a:gd name="connsiteX7" fmla="*/ -397 w 448948"/>
                <a:gd name="connsiteY7" fmla="*/ 106665 h 172610"/>
                <a:gd name="connsiteX8" fmla="*/ 64905 w 448948"/>
                <a:gd name="connsiteY8" fmla="*/ 171967 h 172610"/>
                <a:gd name="connsiteX9" fmla="*/ 383250 w 448948"/>
                <a:gd name="connsiteY9" fmla="*/ 171967 h 172610"/>
                <a:gd name="connsiteX10" fmla="*/ 448552 w 448948"/>
                <a:gd name="connsiteY10" fmla="*/ 106665 h 172610"/>
                <a:gd name="connsiteX11" fmla="*/ 448552 w 448948"/>
                <a:gd name="connsiteY11" fmla="*/ -644 h 172610"/>
                <a:gd name="connsiteX12" fmla="*/ 399575 w 448948"/>
                <a:gd name="connsiteY12" fmla="*/ 27712 h 17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8948" h="172610">
                  <a:moveTo>
                    <a:pt x="399575" y="27712"/>
                  </a:moveTo>
                  <a:lnTo>
                    <a:pt x="399575" y="106665"/>
                  </a:lnTo>
                  <a:cubicBezTo>
                    <a:pt x="399575" y="115682"/>
                    <a:pt x="392267" y="122991"/>
                    <a:pt x="383250" y="122991"/>
                  </a:cubicBezTo>
                  <a:lnTo>
                    <a:pt x="64905" y="122991"/>
                  </a:lnTo>
                  <a:cubicBezTo>
                    <a:pt x="55888" y="122991"/>
                    <a:pt x="48579" y="115682"/>
                    <a:pt x="48579" y="106665"/>
                  </a:cubicBezTo>
                  <a:lnTo>
                    <a:pt x="48579" y="34762"/>
                  </a:lnTo>
                  <a:cubicBezTo>
                    <a:pt x="31650" y="29202"/>
                    <a:pt x="15258" y="22122"/>
                    <a:pt x="-397" y="13611"/>
                  </a:cubicBezTo>
                  <a:lnTo>
                    <a:pt x="-397" y="106665"/>
                  </a:lnTo>
                  <a:cubicBezTo>
                    <a:pt x="-357" y="142714"/>
                    <a:pt x="28856" y="171927"/>
                    <a:pt x="64905" y="171967"/>
                  </a:cubicBezTo>
                  <a:lnTo>
                    <a:pt x="383250" y="171967"/>
                  </a:lnTo>
                  <a:cubicBezTo>
                    <a:pt x="419299" y="171927"/>
                    <a:pt x="448512" y="142714"/>
                    <a:pt x="448552" y="106665"/>
                  </a:cubicBezTo>
                  <a:lnTo>
                    <a:pt x="448552" y="-644"/>
                  </a:lnTo>
                  <a:cubicBezTo>
                    <a:pt x="433317" y="10578"/>
                    <a:pt x="416893" y="20087"/>
                    <a:pt x="399575" y="2771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87" name="椭圆 86"/>
          <p:cNvSpPr/>
          <p:nvPr/>
        </p:nvSpPr>
        <p:spPr>
          <a:xfrm>
            <a:off x="5116195" y="3712210"/>
            <a:ext cx="740410" cy="740410"/>
          </a:xfrm>
          <a:prstGeom prst="ellipse">
            <a:avLst/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grpSp>
        <p:nvGrpSpPr>
          <p:cNvPr id="67" name="图片 12" descr="32313538333630393b32313538333731393bcbd1cbf7bfceb3cc"/>
          <p:cNvGrpSpPr/>
          <p:nvPr/>
        </p:nvGrpSpPr>
        <p:grpSpPr>
          <a:xfrm rot="0">
            <a:off x="5305425" y="3911600"/>
            <a:ext cx="367030" cy="367030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/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 dirty="0">
                <a:cs typeface="Poppins Medium" panose="00000600000000000000" charset="0"/>
              </a:endParaRPr>
            </a:p>
          </p:txBody>
        </p:sp>
      </p:grpSp>
      <p:sp>
        <p:nvSpPr>
          <p:cNvPr id="86" name="椭圆 85"/>
          <p:cNvSpPr/>
          <p:nvPr/>
        </p:nvSpPr>
        <p:spPr>
          <a:xfrm>
            <a:off x="958850" y="3674745"/>
            <a:ext cx="740410" cy="740410"/>
          </a:xfrm>
          <a:prstGeom prst="ellipse">
            <a:avLst/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grpSp>
        <p:nvGrpSpPr>
          <p:cNvPr id="93" name="图片 16" descr="32313538333630393b32313538333732323bbfceccc3b2e2d1e9"/>
          <p:cNvGrpSpPr/>
          <p:nvPr/>
        </p:nvGrpSpPr>
        <p:grpSpPr>
          <a:xfrm rot="0">
            <a:off x="1122045" y="3879850"/>
            <a:ext cx="395605" cy="344805"/>
            <a:chOff x="2082164" y="1667548"/>
            <a:chExt cx="914398" cy="796211"/>
          </a:xfrm>
          <a:solidFill>
            <a:schemeClr val="bg1"/>
          </a:solidFill>
        </p:grpSpPr>
        <p:sp>
          <p:nvSpPr>
            <p:cNvPr id="94" name="任意多边形: 形状 93"/>
            <p:cNvSpPr/>
            <p:nvPr/>
          </p:nvSpPr>
          <p:spPr>
            <a:xfrm>
              <a:off x="2182581" y="1854377"/>
              <a:ext cx="280461" cy="292476"/>
            </a:xfrm>
            <a:custGeom>
              <a:avLst/>
              <a:gdLst>
                <a:gd name="connsiteX0" fmla="*/ 152031 w 280461"/>
                <a:gd name="connsiteY0" fmla="*/ 274380 h 292476"/>
                <a:gd name="connsiteX1" fmla="*/ 126386 w 280461"/>
                <a:gd name="connsiteY1" fmla="*/ 291911 h 292476"/>
                <a:gd name="connsiteX2" fmla="*/ 97478 w 280461"/>
                <a:gd name="connsiteY2" fmla="*/ 280538 h 292476"/>
                <a:gd name="connsiteX3" fmla="*/ 5903 w 280461"/>
                <a:gd name="connsiteY3" fmla="*/ 173754 h 292476"/>
                <a:gd name="connsiteX4" fmla="*/ 1151 w 280461"/>
                <a:gd name="connsiteY4" fmla="*/ 149198 h 292476"/>
                <a:gd name="connsiteX5" fmla="*/ 20140 w 280461"/>
                <a:gd name="connsiteY5" fmla="*/ 132920 h 292476"/>
                <a:gd name="connsiteX6" fmla="*/ 43682 w 280461"/>
                <a:gd name="connsiteY6" fmla="*/ 141367 h 292476"/>
                <a:gd name="connsiteX7" fmla="*/ 119364 w 280461"/>
                <a:gd name="connsiteY7" fmla="*/ 229645 h 292476"/>
                <a:gd name="connsiteX8" fmla="*/ 233176 w 280461"/>
                <a:gd name="connsiteY8" fmla="*/ 13227 h 292476"/>
                <a:gd name="connsiteX9" fmla="*/ 254257 w 280461"/>
                <a:gd name="connsiteY9" fmla="*/ -332 h 292476"/>
                <a:gd name="connsiteX10" fmla="*/ 276441 w 280461"/>
                <a:gd name="connsiteY10" fmla="*/ 11335 h 292476"/>
                <a:gd name="connsiteX11" fmla="*/ 277217 w 280461"/>
                <a:gd name="connsiteY11" fmla="*/ 36387 h 292476"/>
                <a:gd name="connsiteX12" fmla="*/ 152031 w 280461"/>
                <a:gd name="connsiteY12" fmla="*/ 274380 h 29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461" h="292476">
                  <a:moveTo>
                    <a:pt x="152031" y="274380"/>
                  </a:moveTo>
                  <a:cubicBezTo>
                    <a:pt x="146916" y="284112"/>
                    <a:pt x="137311" y="290678"/>
                    <a:pt x="126386" y="291911"/>
                  </a:cubicBezTo>
                  <a:cubicBezTo>
                    <a:pt x="115460" y="293145"/>
                    <a:pt x="104635" y="288885"/>
                    <a:pt x="97478" y="280538"/>
                  </a:cubicBezTo>
                  <a:lnTo>
                    <a:pt x="5903" y="173754"/>
                  </a:lnTo>
                  <a:cubicBezTo>
                    <a:pt x="22" y="167018"/>
                    <a:pt x="-1792" y="157643"/>
                    <a:pt x="1151" y="149198"/>
                  </a:cubicBezTo>
                  <a:cubicBezTo>
                    <a:pt x="4095" y="140754"/>
                    <a:pt x="11345" y="134539"/>
                    <a:pt x="20140" y="132920"/>
                  </a:cubicBezTo>
                  <a:cubicBezTo>
                    <a:pt x="28936" y="131300"/>
                    <a:pt x="37923" y="134524"/>
                    <a:pt x="43682" y="141367"/>
                  </a:cubicBezTo>
                  <a:lnTo>
                    <a:pt x="119364" y="229645"/>
                  </a:lnTo>
                  <a:lnTo>
                    <a:pt x="233176" y="13227"/>
                  </a:lnTo>
                  <a:cubicBezTo>
                    <a:pt x="237247" y="5240"/>
                    <a:pt x="245301" y="60"/>
                    <a:pt x="254257" y="-332"/>
                  </a:cubicBezTo>
                  <a:cubicBezTo>
                    <a:pt x="263213" y="-723"/>
                    <a:pt x="271688" y="3733"/>
                    <a:pt x="276441" y="11335"/>
                  </a:cubicBezTo>
                  <a:cubicBezTo>
                    <a:pt x="281193" y="18936"/>
                    <a:pt x="281490" y="28506"/>
                    <a:pt x="277217" y="36387"/>
                  </a:cubicBezTo>
                  <a:lnTo>
                    <a:pt x="152031" y="274380"/>
                  </a:ln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2082164" y="1667548"/>
              <a:ext cx="914398" cy="796211"/>
            </a:xfrm>
            <a:custGeom>
              <a:avLst/>
              <a:gdLst>
                <a:gd name="connsiteX0" fmla="*/ 847664 w 914398"/>
                <a:gd name="connsiteY0" fmla="*/ -400 h 796211"/>
                <a:gd name="connsiteX1" fmla="*/ 65967 w 914398"/>
                <a:gd name="connsiteY1" fmla="*/ -400 h 796211"/>
                <a:gd name="connsiteX2" fmla="*/ -384 w 914398"/>
                <a:gd name="connsiteY2" fmla="*/ 65951 h 796211"/>
                <a:gd name="connsiteX3" fmla="*/ -384 w 914398"/>
                <a:gd name="connsiteY3" fmla="*/ 613025 h 796211"/>
                <a:gd name="connsiteX4" fmla="*/ 65967 w 914398"/>
                <a:gd name="connsiteY4" fmla="*/ 679376 h 796211"/>
                <a:gd name="connsiteX5" fmla="*/ 96602 w 914398"/>
                <a:gd name="connsiteY5" fmla="*/ 679376 h 796211"/>
                <a:gd name="connsiteX6" fmla="*/ 96602 w 914398"/>
                <a:gd name="connsiteY6" fmla="*/ 729460 h 796211"/>
                <a:gd name="connsiteX7" fmla="*/ 162953 w 914398"/>
                <a:gd name="connsiteY7" fmla="*/ 795811 h 796211"/>
                <a:gd name="connsiteX8" fmla="*/ 750688 w 914398"/>
                <a:gd name="connsiteY8" fmla="*/ 795811 h 796211"/>
                <a:gd name="connsiteX9" fmla="*/ 817039 w 914398"/>
                <a:gd name="connsiteY9" fmla="*/ 729460 h 796211"/>
                <a:gd name="connsiteX10" fmla="*/ 817039 w 914398"/>
                <a:gd name="connsiteY10" fmla="*/ 679376 h 796211"/>
                <a:gd name="connsiteX11" fmla="*/ 847664 w 914398"/>
                <a:gd name="connsiteY11" fmla="*/ 679376 h 796211"/>
                <a:gd name="connsiteX12" fmla="*/ 914015 w 914398"/>
                <a:gd name="connsiteY12" fmla="*/ 613025 h 796211"/>
                <a:gd name="connsiteX13" fmla="*/ 914015 w 914398"/>
                <a:gd name="connsiteY13" fmla="*/ 65951 h 796211"/>
                <a:gd name="connsiteX14" fmla="*/ 847664 w 914398"/>
                <a:gd name="connsiteY14" fmla="*/ -400 h 796211"/>
                <a:gd name="connsiteX15" fmla="*/ 767275 w 914398"/>
                <a:gd name="connsiteY15" fmla="*/ 729460 h 796211"/>
                <a:gd name="connsiteX16" fmla="*/ 750688 w 914398"/>
                <a:gd name="connsiteY16" fmla="*/ 746048 h 796211"/>
                <a:gd name="connsiteX17" fmla="*/ 162943 w 914398"/>
                <a:gd name="connsiteY17" fmla="*/ 746048 h 796211"/>
                <a:gd name="connsiteX18" fmla="*/ 146355 w 914398"/>
                <a:gd name="connsiteY18" fmla="*/ 729460 h 796211"/>
                <a:gd name="connsiteX19" fmla="*/ 146355 w 914398"/>
                <a:gd name="connsiteY19" fmla="*/ 679376 h 796211"/>
                <a:gd name="connsiteX20" fmla="*/ 767275 w 914398"/>
                <a:gd name="connsiteY20" fmla="*/ 679376 h 796211"/>
                <a:gd name="connsiteX21" fmla="*/ 767275 w 914398"/>
                <a:gd name="connsiteY21" fmla="*/ 729460 h 796211"/>
                <a:gd name="connsiteX22" fmla="*/ 864251 w 914398"/>
                <a:gd name="connsiteY22" fmla="*/ 613025 h 796211"/>
                <a:gd name="connsiteX23" fmla="*/ 847664 w 914398"/>
                <a:gd name="connsiteY23" fmla="*/ 629612 h 796211"/>
                <a:gd name="connsiteX24" fmla="*/ 65967 w 914398"/>
                <a:gd name="connsiteY24" fmla="*/ 629612 h 796211"/>
                <a:gd name="connsiteX25" fmla="*/ 49379 w 914398"/>
                <a:gd name="connsiteY25" fmla="*/ 613025 h 796211"/>
                <a:gd name="connsiteX26" fmla="*/ 49379 w 914398"/>
                <a:gd name="connsiteY26" fmla="*/ 65951 h 796211"/>
                <a:gd name="connsiteX27" fmla="*/ 65967 w 914398"/>
                <a:gd name="connsiteY27" fmla="*/ 49363 h 796211"/>
                <a:gd name="connsiteX28" fmla="*/ 847664 w 914398"/>
                <a:gd name="connsiteY28" fmla="*/ 49363 h 796211"/>
                <a:gd name="connsiteX29" fmla="*/ 864251 w 914398"/>
                <a:gd name="connsiteY29" fmla="*/ 65951 h 796211"/>
                <a:gd name="connsiteX30" fmla="*/ 864251 w 914398"/>
                <a:gd name="connsiteY30" fmla="*/ 613025 h 79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14398" h="796211">
                  <a:moveTo>
                    <a:pt x="847664" y="-400"/>
                  </a:moveTo>
                  <a:lnTo>
                    <a:pt x="65967" y="-400"/>
                  </a:lnTo>
                  <a:cubicBezTo>
                    <a:pt x="29339" y="-360"/>
                    <a:pt x="-344" y="29323"/>
                    <a:pt x="-384" y="65951"/>
                  </a:cubicBezTo>
                  <a:lnTo>
                    <a:pt x="-384" y="613025"/>
                  </a:lnTo>
                  <a:cubicBezTo>
                    <a:pt x="-344" y="649652"/>
                    <a:pt x="29339" y="679335"/>
                    <a:pt x="65967" y="679376"/>
                  </a:cubicBezTo>
                  <a:lnTo>
                    <a:pt x="96602" y="679376"/>
                  </a:lnTo>
                  <a:lnTo>
                    <a:pt x="96602" y="729460"/>
                  </a:lnTo>
                  <a:cubicBezTo>
                    <a:pt x="96643" y="766088"/>
                    <a:pt x="126326" y="795771"/>
                    <a:pt x="162953" y="795811"/>
                  </a:cubicBezTo>
                  <a:lnTo>
                    <a:pt x="750688" y="795811"/>
                  </a:lnTo>
                  <a:cubicBezTo>
                    <a:pt x="787315" y="795771"/>
                    <a:pt x="816998" y="766088"/>
                    <a:pt x="817039" y="729460"/>
                  </a:cubicBezTo>
                  <a:lnTo>
                    <a:pt x="817039" y="679376"/>
                  </a:lnTo>
                  <a:lnTo>
                    <a:pt x="847664" y="679376"/>
                  </a:lnTo>
                  <a:cubicBezTo>
                    <a:pt x="884292" y="679335"/>
                    <a:pt x="913974" y="649652"/>
                    <a:pt x="914015" y="613025"/>
                  </a:cubicBezTo>
                  <a:lnTo>
                    <a:pt x="914015" y="65951"/>
                  </a:lnTo>
                  <a:cubicBezTo>
                    <a:pt x="913974" y="29323"/>
                    <a:pt x="884292" y="-360"/>
                    <a:pt x="847664" y="-400"/>
                  </a:cubicBezTo>
                  <a:moveTo>
                    <a:pt x="767275" y="729460"/>
                  </a:moveTo>
                  <a:cubicBezTo>
                    <a:pt x="767275" y="738622"/>
                    <a:pt x="759849" y="746048"/>
                    <a:pt x="750688" y="746048"/>
                  </a:cubicBezTo>
                  <a:lnTo>
                    <a:pt x="162943" y="746048"/>
                  </a:lnTo>
                  <a:cubicBezTo>
                    <a:pt x="153781" y="746048"/>
                    <a:pt x="146355" y="738622"/>
                    <a:pt x="146355" y="729460"/>
                  </a:cubicBezTo>
                  <a:lnTo>
                    <a:pt x="146355" y="679376"/>
                  </a:lnTo>
                  <a:lnTo>
                    <a:pt x="767275" y="679376"/>
                  </a:lnTo>
                  <a:lnTo>
                    <a:pt x="767275" y="729460"/>
                  </a:lnTo>
                  <a:moveTo>
                    <a:pt x="864251" y="613025"/>
                  </a:moveTo>
                  <a:cubicBezTo>
                    <a:pt x="864251" y="622186"/>
                    <a:pt x="856825" y="629612"/>
                    <a:pt x="847664" y="629612"/>
                  </a:cubicBezTo>
                  <a:lnTo>
                    <a:pt x="65967" y="629612"/>
                  </a:lnTo>
                  <a:cubicBezTo>
                    <a:pt x="56805" y="629612"/>
                    <a:pt x="49379" y="622186"/>
                    <a:pt x="49379" y="613025"/>
                  </a:cubicBezTo>
                  <a:lnTo>
                    <a:pt x="49379" y="65951"/>
                  </a:lnTo>
                  <a:cubicBezTo>
                    <a:pt x="49379" y="56789"/>
                    <a:pt x="56805" y="49363"/>
                    <a:pt x="65967" y="49363"/>
                  </a:cubicBezTo>
                  <a:lnTo>
                    <a:pt x="847664" y="49363"/>
                  </a:lnTo>
                  <a:cubicBezTo>
                    <a:pt x="856825" y="49363"/>
                    <a:pt x="864251" y="56789"/>
                    <a:pt x="864251" y="65951"/>
                  </a:cubicBezTo>
                  <a:lnTo>
                    <a:pt x="864251" y="613025"/>
                  </a:lnTo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2514482" y="1775368"/>
              <a:ext cx="49763" cy="464456"/>
            </a:xfrm>
            <a:custGeom>
              <a:avLst/>
              <a:gdLst>
                <a:gd name="connsiteX0" fmla="*/ 24498 w 49763"/>
                <a:gd name="connsiteY0" fmla="*/ -360 h 464456"/>
                <a:gd name="connsiteX1" fmla="*/ -384 w 49763"/>
                <a:gd name="connsiteY1" fmla="*/ 24521 h 464456"/>
                <a:gd name="connsiteX2" fmla="*/ -384 w 49763"/>
                <a:gd name="connsiteY2" fmla="*/ 439215 h 464456"/>
                <a:gd name="connsiteX3" fmla="*/ 24498 w 49763"/>
                <a:gd name="connsiteY3" fmla="*/ 464096 h 464456"/>
                <a:gd name="connsiteX4" fmla="*/ 49379 w 49763"/>
                <a:gd name="connsiteY4" fmla="*/ 439215 h 464456"/>
                <a:gd name="connsiteX5" fmla="*/ 49379 w 49763"/>
                <a:gd name="connsiteY5" fmla="*/ 24521 h 464456"/>
                <a:gd name="connsiteX6" fmla="*/ 24498 w 49763"/>
                <a:gd name="connsiteY6" fmla="*/ -360 h 46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63" h="464456">
                  <a:moveTo>
                    <a:pt x="24498" y="-360"/>
                  </a:moveTo>
                  <a:cubicBezTo>
                    <a:pt x="10756" y="-360"/>
                    <a:pt x="-384" y="10779"/>
                    <a:pt x="-384" y="24521"/>
                  </a:cubicBezTo>
                  <a:lnTo>
                    <a:pt x="-384" y="439215"/>
                  </a:lnTo>
                  <a:cubicBezTo>
                    <a:pt x="-384" y="452957"/>
                    <a:pt x="10756" y="464096"/>
                    <a:pt x="24498" y="464096"/>
                  </a:cubicBezTo>
                  <a:cubicBezTo>
                    <a:pt x="38240" y="464096"/>
                    <a:pt x="49379" y="452957"/>
                    <a:pt x="49379" y="439215"/>
                  </a:cubicBezTo>
                  <a:lnTo>
                    <a:pt x="49379" y="24521"/>
                  </a:lnTo>
                  <a:cubicBezTo>
                    <a:pt x="49379" y="10779"/>
                    <a:pt x="38240" y="-360"/>
                    <a:pt x="24498" y="-360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2641162" y="1893381"/>
              <a:ext cx="237597" cy="237607"/>
            </a:xfrm>
            <a:custGeom>
              <a:avLst/>
              <a:gdLst>
                <a:gd name="connsiteX0" fmla="*/ 229753 w 237597"/>
                <a:gd name="connsiteY0" fmla="*/ 7069 h 237607"/>
                <a:gd name="connsiteX1" fmla="*/ 194566 w 237597"/>
                <a:gd name="connsiteY1" fmla="*/ 7069 h 237607"/>
                <a:gd name="connsiteX2" fmla="*/ 118325 w 237597"/>
                <a:gd name="connsiteY2" fmla="*/ 83310 h 237607"/>
                <a:gd name="connsiteX3" fmla="*/ 42084 w 237597"/>
                <a:gd name="connsiteY3" fmla="*/ 7069 h 237607"/>
                <a:gd name="connsiteX4" fmla="*/ 17972 w 237597"/>
                <a:gd name="connsiteY4" fmla="*/ 468 h 237607"/>
                <a:gd name="connsiteX5" fmla="*/ 296 w 237597"/>
                <a:gd name="connsiteY5" fmla="*/ 18144 h 237607"/>
                <a:gd name="connsiteX6" fmla="*/ 6897 w 237597"/>
                <a:gd name="connsiteY6" fmla="*/ 42255 h 237607"/>
                <a:gd name="connsiteX7" fmla="*/ 83138 w 237597"/>
                <a:gd name="connsiteY7" fmla="*/ 118497 h 237607"/>
                <a:gd name="connsiteX8" fmla="*/ 6897 w 237597"/>
                <a:gd name="connsiteY8" fmla="*/ 194717 h 237607"/>
                <a:gd name="connsiteX9" fmla="*/ 6866 w 237597"/>
                <a:gd name="connsiteY9" fmla="*/ 229935 h 237607"/>
                <a:gd name="connsiteX10" fmla="*/ 42084 w 237597"/>
                <a:gd name="connsiteY10" fmla="*/ 229966 h 237607"/>
                <a:gd name="connsiteX11" fmla="*/ 118325 w 237597"/>
                <a:gd name="connsiteY11" fmla="*/ 153725 h 237607"/>
                <a:gd name="connsiteX12" fmla="*/ 194566 w 237597"/>
                <a:gd name="connsiteY12" fmla="*/ 229966 h 237607"/>
                <a:gd name="connsiteX13" fmla="*/ 229784 w 237597"/>
                <a:gd name="connsiteY13" fmla="*/ 229935 h 237607"/>
                <a:gd name="connsiteX14" fmla="*/ 229753 w 237597"/>
                <a:gd name="connsiteY14" fmla="*/ 194717 h 237607"/>
                <a:gd name="connsiteX15" fmla="*/ 153512 w 237597"/>
                <a:gd name="connsiteY15" fmla="*/ 118476 h 237607"/>
                <a:gd name="connsiteX16" fmla="*/ 229753 w 237597"/>
                <a:gd name="connsiteY16" fmla="*/ 42235 h 237607"/>
                <a:gd name="connsiteX17" fmla="*/ 229753 w 237597"/>
                <a:gd name="connsiteY17" fmla="*/ 7069 h 2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7597" h="237607">
                  <a:moveTo>
                    <a:pt x="229753" y="7069"/>
                  </a:moveTo>
                  <a:cubicBezTo>
                    <a:pt x="220037" y="-2648"/>
                    <a:pt x="204283" y="-2648"/>
                    <a:pt x="194566" y="7069"/>
                  </a:cubicBezTo>
                  <a:lnTo>
                    <a:pt x="118325" y="83310"/>
                  </a:lnTo>
                  <a:lnTo>
                    <a:pt x="42084" y="7069"/>
                  </a:lnTo>
                  <a:cubicBezTo>
                    <a:pt x="35816" y="698"/>
                    <a:pt x="26612" y="-1822"/>
                    <a:pt x="17972" y="468"/>
                  </a:cubicBezTo>
                  <a:cubicBezTo>
                    <a:pt x="9333" y="2757"/>
                    <a:pt x="2585" y="9505"/>
                    <a:pt x="296" y="18144"/>
                  </a:cubicBezTo>
                  <a:cubicBezTo>
                    <a:pt x="-1994" y="26783"/>
                    <a:pt x="526" y="35987"/>
                    <a:pt x="6897" y="42255"/>
                  </a:cubicBezTo>
                  <a:lnTo>
                    <a:pt x="83138" y="118497"/>
                  </a:lnTo>
                  <a:lnTo>
                    <a:pt x="6897" y="194717"/>
                  </a:lnTo>
                  <a:cubicBezTo>
                    <a:pt x="-2837" y="204434"/>
                    <a:pt x="-2850" y="220201"/>
                    <a:pt x="6866" y="229935"/>
                  </a:cubicBezTo>
                  <a:cubicBezTo>
                    <a:pt x="16582" y="239669"/>
                    <a:pt x="32350" y="239683"/>
                    <a:pt x="42084" y="229966"/>
                  </a:cubicBezTo>
                  <a:lnTo>
                    <a:pt x="118325" y="153725"/>
                  </a:lnTo>
                  <a:lnTo>
                    <a:pt x="194566" y="229966"/>
                  </a:lnTo>
                  <a:cubicBezTo>
                    <a:pt x="204300" y="239683"/>
                    <a:pt x="220068" y="239669"/>
                    <a:pt x="229784" y="229935"/>
                  </a:cubicBezTo>
                  <a:cubicBezTo>
                    <a:pt x="239501" y="220201"/>
                    <a:pt x="239487" y="204434"/>
                    <a:pt x="229753" y="194717"/>
                  </a:cubicBezTo>
                  <a:lnTo>
                    <a:pt x="153512" y="118476"/>
                  </a:lnTo>
                  <a:lnTo>
                    <a:pt x="229753" y="42235"/>
                  </a:lnTo>
                  <a:cubicBezTo>
                    <a:pt x="239456" y="32520"/>
                    <a:pt x="239456" y="16783"/>
                    <a:pt x="229753" y="7069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1867535" y="2080895"/>
            <a:ext cx="23355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1" dirty="0">
                <a:solidFill>
                  <a:srgbClr val="FF8847"/>
                </a:solidFill>
                <a:latin typeface="Poppins Medium" panose="00000600000000000000" charset="0"/>
                <a:ea typeface="Roboto Light" panose="02000000000000000000" charset="0"/>
                <a:cs typeface="Poppins Medium" panose="00000600000000000000" charset="0"/>
                <a:sym typeface="+mn-ea"/>
              </a:rPr>
              <a:t>Recieve Alerts</a:t>
            </a:r>
            <a:endParaRPr lang="en-US" altLang="zh-CN" sz="2000" b="1" dirty="0">
              <a:solidFill>
                <a:srgbClr val="FF8847"/>
              </a:solidFill>
              <a:latin typeface="Poppins Medium" panose="00000600000000000000" charset="0"/>
              <a:ea typeface="Roboto Light" panose="020000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1867535" y="2355215"/>
            <a:ext cx="2842260" cy="11468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>
                <a:solidFill>
                  <a:schemeClr val="bg1"/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Road </a:t>
            </a:r>
            <a:r>
              <a:rPr sz="1400" b="1">
                <a:solidFill>
                  <a:schemeClr val="bg1"/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Users receive notifications about updates, such as road hazards or traffic changes</a:t>
            </a:r>
            <a:endParaRPr sz="1400" b="1">
              <a:solidFill>
                <a:schemeClr val="bg1"/>
              </a:solidFill>
              <a:latin typeface="Roboto Light" panose="02000000000000000000" charset="0"/>
              <a:ea typeface="Poppins Medium" panose="00000600000000000000" charset="0"/>
              <a:cs typeface="Roboto Light" panose="02000000000000000000" charset="0"/>
              <a:sym typeface="Poppins Medium" panose="00000600000000000000" charset="0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751965" y="3502025"/>
            <a:ext cx="3326765" cy="4756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1" dirty="0">
                <a:solidFill>
                  <a:srgbClr val="FF8847"/>
                </a:solidFill>
                <a:latin typeface="Poppins Medium" panose="00000600000000000000" charset="0"/>
                <a:ea typeface="Roboto Light" panose="02000000000000000000" charset="0"/>
                <a:cs typeface="Poppins Medium" panose="00000600000000000000" charset="0"/>
                <a:sym typeface="+mn-ea"/>
              </a:rPr>
              <a:t>Manage Road Sign data</a:t>
            </a:r>
            <a:endParaRPr lang="en-US" altLang="zh-CN" sz="2000" b="1" dirty="0">
              <a:solidFill>
                <a:srgbClr val="FF8847"/>
              </a:solidFill>
              <a:latin typeface="Poppins Medium" panose="00000600000000000000" charset="0"/>
              <a:ea typeface="Roboto Light" panose="020000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867535" y="3776345"/>
            <a:ext cx="2637155" cy="958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1400" b="1">
                <a:solidFill>
                  <a:schemeClr val="bg1"/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Admins have the ability to add, update, or remove road sign data</a:t>
            </a:r>
            <a:r>
              <a:rPr lang="en-US" sz="1400" b="1">
                <a:solidFill>
                  <a:schemeClr val="bg1"/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 ensuring data accuracy</a:t>
            </a:r>
            <a:endParaRPr lang="en-US" sz="1400" b="1">
              <a:solidFill>
                <a:schemeClr val="bg1"/>
              </a:solidFill>
              <a:latin typeface="Roboto Light" panose="02000000000000000000" charset="0"/>
              <a:ea typeface="Poppins Medium" panose="00000600000000000000" charset="0"/>
              <a:cs typeface="Roboto Light" panose="02000000000000000000" charset="0"/>
              <a:sym typeface="Poppins Medium" panose="00000600000000000000" charset="0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6076315" y="2080895"/>
            <a:ext cx="2054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1" dirty="0">
                <a:solidFill>
                  <a:srgbClr val="FF8847"/>
                </a:solidFill>
                <a:latin typeface="Poppins Medium" panose="00000600000000000000" charset="0"/>
                <a:ea typeface="Roboto Light" panose="02000000000000000000" charset="0"/>
                <a:cs typeface="Poppins Medium" panose="00000600000000000000" charset="0"/>
                <a:sym typeface="+mn-ea"/>
              </a:rPr>
              <a:t>Verify Reports</a:t>
            </a:r>
            <a:endParaRPr lang="en-US" altLang="zh-CN" sz="2000" b="1" dirty="0">
              <a:solidFill>
                <a:srgbClr val="FF8847"/>
              </a:solidFill>
              <a:latin typeface="Poppins Medium" panose="00000600000000000000" charset="0"/>
              <a:ea typeface="Roboto Light" panose="020000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023610" y="2371725"/>
            <a:ext cx="2919095" cy="771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1400" b="1">
                <a:solidFill>
                  <a:schemeClr val="bg1"/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The transport authority reviews and verifies reports submitted by users to ensure  accur</a:t>
            </a:r>
            <a:r>
              <a:rPr lang="en-US" sz="1400" b="1">
                <a:solidFill>
                  <a:schemeClr val="bg1"/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acy</a:t>
            </a:r>
            <a:endParaRPr lang="en-US" sz="1400" b="1">
              <a:solidFill>
                <a:schemeClr val="bg1"/>
              </a:solidFill>
              <a:latin typeface="Roboto Light" panose="02000000000000000000" charset="0"/>
              <a:ea typeface="Poppins Medium" panose="00000600000000000000" charset="0"/>
              <a:cs typeface="Roboto Light" panose="02000000000000000000" charset="0"/>
              <a:sym typeface="Poppins Medium" panose="00000600000000000000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6204585" y="3511550"/>
            <a:ext cx="2158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1" dirty="0">
                <a:solidFill>
                  <a:srgbClr val="FF8847"/>
                </a:solidFill>
                <a:latin typeface="Poppins Medium" panose="00000600000000000000" charset="0"/>
                <a:ea typeface="Roboto Light" panose="02000000000000000000" charset="0"/>
                <a:cs typeface="Poppins Medium" panose="00000600000000000000" charset="0"/>
                <a:sym typeface="+mn-ea"/>
              </a:rPr>
              <a:t>Provide Map</a:t>
            </a:r>
            <a:endParaRPr lang="en-US" altLang="zh-CN" sz="2000" b="1" dirty="0">
              <a:solidFill>
                <a:srgbClr val="FF8847"/>
              </a:solidFill>
              <a:latin typeface="Poppins Medium" panose="00000600000000000000" charset="0"/>
              <a:ea typeface="Roboto Light" panose="020000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6039485" y="3926840"/>
            <a:ext cx="2637155" cy="771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1400" b="1">
                <a:solidFill>
                  <a:schemeClr val="bg1"/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The </a:t>
            </a:r>
            <a:r>
              <a:rPr lang="en-US" sz="1400" b="1">
                <a:solidFill>
                  <a:schemeClr val="bg1"/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API</a:t>
            </a:r>
            <a:r>
              <a:rPr sz="1400" b="1">
                <a:solidFill>
                  <a:schemeClr val="bg1"/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 supplies essential map data</a:t>
            </a:r>
            <a:r>
              <a:rPr lang="en-US" sz="1400" b="1">
                <a:solidFill>
                  <a:schemeClr val="bg1"/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, enabling features like viewing and route selection</a:t>
            </a:r>
            <a:endParaRPr lang="en-US" sz="1400" b="1">
              <a:solidFill>
                <a:schemeClr val="bg1"/>
              </a:solidFill>
              <a:latin typeface="Roboto Light" panose="02000000000000000000" charset="0"/>
              <a:ea typeface="Poppins Medium" panose="00000600000000000000" charset="0"/>
              <a:cs typeface="Roboto Light" panose="02000000000000000000" charset="0"/>
              <a:sym typeface="Poppins Medium" panose="00000600000000000000" charset="0"/>
            </a:endParaRPr>
          </a:p>
        </p:txBody>
      </p:sp>
      <p:sp>
        <p:nvSpPr>
          <p:cNvPr id="109" name="圆角矩形 108"/>
          <p:cNvSpPr/>
          <p:nvPr/>
        </p:nvSpPr>
        <p:spPr>
          <a:xfrm>
            <a:off x="9065895" y="2002790"/>
            <a:ext cx="1643380" cy="2717165"/>
          </a:xfrm>
          <a:prstGeom prst="roundRect">
            <a:avLst/>
          </a:pr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108" name="图片 107" descr="7967809_You'll fin"/>
          <p:cNvPicPr>
            <a:picLocks noChangeAspect="1"/>
          </p:cNvPicPr>
          <p:nvPr/>
        </p:nvPicPr>
        <p:blipFill>
          <a:blip r:embed="rId1"/>
          <a:srcRect l="55699"/>
          <a:stretch>
            <a:fillRect/>
          </a:stretch>
        </p:blipFill>
        <p:spPr>
          <a:xfrm>
            <a:off x="8890635" y="2080895"/>
            <a:ext cx="1741805" cy="2560320"/>
          </a:xfrm>
          <a:prstGeom prst="roundRect">
            <a:avLst/>
          </a:prstGeom>
        </p:spPr>
      </p:pic>
      <p:cxnSp>
        <p:nvCxnSpPr>
          <p:cNvPr id="111" name="直接连接符 110"/>
          <p:cNvCxnSpPr/>
          <p:nvPr/>
        </p:nvCxnSpPr>
        <p:spPr>
          <a:xfrm>
            <a:off x="1074420" y="5346700"/>
            <a:ext cx="0" cy="618490"/>
          </a:xfrm>
          <a:prstGeom prst="line">
            <a:avLst/>
          </a:prstGeom>
          <a:ln w="69850" cap="rnd">
            <a:solidFill>
              <a:srgbClr val="FF884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任意多边形 28"/>
          <p:cNvSpPr/>
          <p:nvPr/>
        </p:nvSpPr>
        <p:spPr>
          <a:xfrm rot="1800000">
            <a:off x="-164118" y="-248706"/>
            <a:ext cx="616326" cy="120291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2" h="1894">
                <a:moveTo>
                  <a:pt x="970" y="0"/>
                </a:moveTo>
                <a:lnTo>
                  <a:pt x="970" y="1380"/>
                </a:lnTo>
                <a:lnTo>
                  <a:pt x="971" y="1400"/>
                </a:lnTo>
                <a:cubicBezTo>
                  <a:pt x="987" y="1587"/>
                  <a:pt x="847" y="1822"/>
                  <a:pt x="770" y="1894"/>
                </a:cubicBezTo>
                <a:lnTo>
                  <a:pt x="0" y="560"/>
                </a:lnTo>
                <a:lnTo>
                  <a:pt x="970" y="0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8300" y="161290"/>
            <a:ext cx="38512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8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Use case Diagram</a:t>
            </a:r>
            <a:endParaRPr lang="en-US" altLang="zh-CN" sz="28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pic>
        <p:nvPicPr>
          <p:cNvPr id="2" name="Content Placeholder 1" descr="the-use-case-group2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1200" y="683260"/>
            <a:ext cx="10713720" cy="57905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椭圆 6"/>
          <p:cNvSpPr/>
          <p:nvPr/>
        </p:nvSpPr>
        <p:spPr>
          <a:xfrm>
            <a:off x="1854835" y="1805940"/>
            <a:ext cx="752475" cy="752475"/>
          </a:xfrm>
          <a:prstGeom prst="ellipse">
            <a:avLst/>
          </a:prstGeom>
          <a:gradFill>
            <a:gsLst>
              <a:gs pos="22000">
                <a:srgbClr val="FF8847">
                  <a:alpha val="0"/>
                </a:srgbClr>
              </a:gs>
              <a:gs pos="100000">
                <a:srgbClr val="FF8847">
                  <a:alpha val="68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340" y="2854960"/>
            <a:ext cx="7118350" cy="7969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85000"/>
              </a:lnSpc>
              <a:buClrTx/>
              <a:buSzTx/>
              <a:buFontTx/>
            </a:pPr>
            <a:r>
              <a:rPr lang="en-US" altLang="zh-CN" sz="54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Sequence Diagram</a:t>
            </a:r>
            <a:endParaRPr lang="en-US" altLang="zh-CN" sz="54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8" name="任意多边形 7"/>
          <p:cNvSpPr/>
          <p:nvPr/>
        </p:nvSpPr>
        <p:spPr>
          <a:xfrm rot="1800000">
            <a:off x="11685580" y="2480812"/>
            <a:ext cx="815720" cy="180711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85" h="2846">
                <a:moveTo>
                  <a:pt x="1285" y="2225"/>
                </a:moveTo>
                <a:cubicBezTo>
                  <a:pt x="1287" y="2567"/>
                  <a:pt x="960" y="2858"/>
                  <a:pt x="643" y="2846"/>
                </a:cubicBezTo>
                <a:cubicBezTo>
                  <a:pt x="282" y="2857"/>
                  <a:pt x="-9" y="2527"/>
                  <a:pt x="0" y="2203"/>
                </a:cubicBezTo>
                <a:lnTo>
                  <a:pt x="0" y="0"/>
                </a:lnTo>
                <a:lnTo>
                  <a:pt x="1285" y="2225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9" name="任意多边形 8"/>
          <p:cNvSpPr/>
          <p:nvPr/>
        </p:nvSpPr>
        <p:spPr>
          <a:xfrm rot="1800000">
            <a:off x="9207117" y="5757144"/>
            <a:ext cx="815975" cy="139853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85" h="2203">
                <a:moveTo>
                  <a:pt x="0" y="643"/>
                </a:moveTo>
                <a:cubicBezTo>
                  <a:pt x="-11" y="282"/>
                  <a:pt x="319" y="-9"/>
                  <a:pt x="643" y="0"/>
                </a:cubicBezTo>
                <a:cubicBezTo>
                  <a:pt x="1003" y="-11"/>
                  <a:pt x="1294" y="319"/>
                  <a:pt x="1285" y="643"/>
                </a:cubicBezTo>
                <a:lnTo>
                  <a:pt x="1285" y="1461"/>
                </a:lnTo>
                <a:lnTo>
                  <a:pt x="0" y="2202"/>
                </a:lnTo>
                <a:lnTo>
                  <a:pt x="0" y="643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0" name="任意多边形 19"/>
          <p:cNvSpPr/>
          <p:nvPr/>
        </p:nvSpPr>
        <p:spPr>
          <a:xfrm rot="1800000">
            <a:off x="11455997" y="4454528"/>
            <a:ext cx="549188" cy="268767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65" h="4233">
                <a:moveTo>
                  <a:pt x="0" y="202"/>
                </a:moveTo>
                <a:lnTo>
                  <a:pt x="0" y="190"/>
                </a:lnTo>
                <a:cubicBezTo>
                  <a:pt x="-3" y="123"/>
                  <a:pt x="27" y="38"/>
                  <a:pt x="50" y="0"/>
                </a:cubicBezTo>
                <a:lnTo>
                  <a:pt x="865" y="1412"/>
                </a:lnTo>
                <a:lnTo>
                  <a:pt x="865" y="3793"/>
                </a:lnTo>
                <a:lnTo>
                  <a:pt x="104" y="4233"/>
                </a:lnTo>
                <a:cubicBezTo>
                  <a:pt x="48" y="4179"/>
                  <a:pt x="-2" y="4040"/>
                  <a:pt x="0" y="3964"/>
                </a:cubicBezTo>
                <a:lnTo>
                  <a:pt x="0" y="3960"/>
                </a:lnTo>
                <a:lnTo>
                  <a:pt x="0" y="3956"/>
                </a:lnTo>
                <a:lnTo>
                  <a:pt x="0" y="3952"/>
                </a:lnTo>
                <a:lnTo>
                  <a:pt x="0" y="202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1" name="圆角矩形 20"/>
          <p:cNvSpPr/>
          <p:nvPr/>
        </p:nvSpPr>
        <p:spPr>
          <a:xfrm rot="1800000">
            <a:off x="11306810" y="4133215"/>
            <a:ext cx="205740" cy="16503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>
                  <a:alpha val="5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1655" y="405765"/>
            <a:ext cx="26714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FF8847"/>
                </a:solidFill>
                <a:latin typeface="Poppins SemiBold" panose="00000700000000000000" charset="0"/>
                <a:ea typeface="Poppins SemiBold" panose="00000700000000000000" charset="0"/>
                <a:cs typeface="Poppins Medium" panose="00000600000000000000" charset="0"/>
              </a:rPr>
              <a:t>GROUP 22</a:t>
            </a:r>
            <a:endParaRPr lang="en-US" altLang="zh-CN" sz="2400">
              <a:solidFill>
                <a:srgbClr val="FF8847"/>
              </a:solidFill>
              <a:latin typeface="Poppins SemiBold" panose="00000700000000000000" charset="0"/>
              <a:ea typeface="Poppins SemiBold" panose="00000700000000000000" charset="0"/>
              <a:cs typeface="Poppins Medium" panose="00000600000000000000" charset="0"/>
            </a:endParaRPr>
          </a:p>
        </p:txBody>
      </p:sp>
      <p:sp>
        <p:nvSpPr>
          <p:cNvPr id="29" name="任意多边形 28"/>
          <p:cNvSpPr/>
          <p:nvPr/>
        </p:nvSpPr>
        <p:spPr>
          <a:xfrm rot="1800000">
            <a:off x="-164118" y="-248706"/>
            <a:ext cx="616326" cy="120291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2" h="1894">
                <a:moveTo>
                  <a:pt x="970" y="0"/>
                </a:moveTo>
                <a:lnTo>
                  <a:pt x="970" y="1380"/>
                </a:lnTo>
                <a:lnTo>
                  <a:pt x="971" y="1400"/>
                </a:lnTo>
                <a:cubicBezTo>
                  <a:pt x="987" y="1587"/>
                  <a:pt x="847" y="1822"/>
                  <a:pt x="770" y="1894"/>
                </a:cubicBezTo>
                <a:lnTo>
                  <a:pt x="0" y="560"/>
                </a:lnTo>
                <a:lnTo>
                  <a:pt x="970" y="0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32" name="任意多边形 31"/>
          <p:cNvSpPr/>
          <p:nvPr/>
        </p:nvSpPr>
        <p:spPr>
          <a:xfrm rot="1800000">
            <a:off x="376617" y="6125820"/>
            <a:ext cx="390525" cy="88938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15" h="1401">
                <a:moveTo>
                  <a:pt x="0" y="308"/>
                </a:moveTo>
                <a:cubicBezTo>
                  <a:pt x="-5" y="135"/>
                  <a:pt x="153" y="-4"/>
                  <a:pt x="308" y="0"/>
                </a:cubicBezTo>
                <a:cubicBezTo>
                  <a:pt x="480" y="-5"/>
                  <a:pt x="619" y="153"/>
                  <a:pt x="615" y="308"/>
                </a:cubicBezTo>
                <a:lnTo>
                  <a:pt x="615" y="1046"/>
                </a:lnTo>
                <a:lnTo>
                  <a:pt x="0" y="1401"/>
                </a:lnTo>
                <a:lnTo>
                  <a:pt x="0" y="308"/>
                </a:lnTo>
                <a:close/>
              </a:path>
            </a:pathLst>
          </a:custGeom>
          <a:gradFill>
            <a:gsLst>
              <a:gs pos="12000">
                <a:srgbClr val="FF8847">
                  <a:alpha val="0"/>
                </a:srgbClr>
              </a:gs>
              <a:gs pos="100000">
                <a:srgbClr val="FF8847">
                  <a:alpha val="4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41655" y="1218565"/>
            <a:ext cx="1869440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88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04 </a:t>
            </a:r>
            <a:endParaRPr lang="en-US" altLang="zh-CN" sz="88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1835" y="4370705"/>
            <a:ext cx="5837555" cy="12763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000" b="1">
                <a:solidFill>
                  <a:schemeClr val="bg1"/>
                </a:solidFill>
                <a:latin typeface="Roboto Light" panose="02000000000000000000" charset="0"/>
                <a:ea typeface="Poppins SemiBold" panose="00000700000000000000" charset="0"/>
                <a:cs typeface="Roboto Light" panose="02000000000000000000" charset="0"/>
                <a:sym typeface="Poppins SemiBold" panose="00000700000000000000" charset="0"/>
              </a:rPr>
              <a:t> </a:t>
            </a:r>
            <a:r>
              <a:rPr lang="en-US" sz="2000" b="1">
                <a:solidFill>
                  <a:schemeClr val="bg1"/>
                </a:solidFill>
                <a:latin typeface="Roboto Light" panose="02000000000000000000" charset="0"/>
                <a:ea typeface="Poppins SemiBold" panose="00000700000000000000" charset="0"/>
                <a:cs typeface="Roboto Light" panose="02000000000000000000" charset="0"/>
                <a:sym typeface="Poppins SemiBold" panose="00000700000000000000" charset="0"/>
              </a:rPr>
              <a:t>This i</a:t>
            </a:r>
            <a:r>
              <a:rPr sz="2000" b="1">
                <a:solidFill>
                  <a:schemeClr val="bg1"/>
                </a:solidFill>
                <a:latin typeface="Roboto Light" panose="02000000000000000000" charset="0"/>
                <a:ea typeface="Poppins SemiBold" panose="00000700000000000000" charset="0"/>
                <a:cs typeface="Roboto Light" panose="02000000000000000000" charset="0"/>
                <a:sym typeface="Poppins SemiBold" panose="00000700000000000000" charset="0"/>
              </a:rPr>
              <a:t>llustrates how objects interact in a particular scenario of a use case, focusing on the order of messages exchanged</a:t>
            </a:r>
            <a:r>
              <a:rPr lang="en-US" sz="2000" b="1">
                <a:solidFill>
                  <a:schemeClr val="bg1"/>
                </a:solidFill>
                <a:latin typeface="Roboto Light" panose="02000000000000000000" charset="0"/>
                <a:ea typeface="Poppins SemiBold" panose="00000700000000000000" charset="0"/>
                <a:cs typeface="Roboto Light" panose="02000000000000000000" charset="0"/>
                <a:sym typeface="Poppins SemiBold" panose="00000700000000000000" charset="0"/>
              </a:rPr>
              <a:t>.</a:t>
            </a:r>
            <a:endParaRPr lang="en-US" sz="2000" b="1">
              <a:solidFill>
                <a:schemeClr val="bg1"/>
              </a:solidFill>
              <a:latin typeface="Roboto Light" panose="02000000000000000000" charset="0"/>
              <a:ea typeface="Poppins SemiBold" panose="00000700000000000000" charset="0"/>
              <a:cs typeface="Roboto Light" panose="02000000000000000000" charset="0"/>
              <a:sym typeface="Poppins SemiBold" panose="00000700000000000000" charset="0"/>
            </a:endParaRPr>
          </a:p>
        </p:txBody>
      </p:sp>
      <p:sp>
        <p:nvSpPr>
          <p:cNvPr id="2" name="任意多边形 1"/>
          <p:cNvSpPr/>
          <p:nvPr/>
        </p:nvSpPr>
        <p:spPr>
          <a:xfrm rot="1800000">
            <a:off x="6838031" y="-249114"/>
            <a:ext cx="267335" cy="272111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1" h="4285">
                <a:moveTo>
                  <a:pt x="421" y="0"/>
                </a:moveTo>
                <a:lnTo>
                  <a:pt x="421" y="4075"/>
                </a:lnTo>
                <a:cubicBezTo>
                  <a:pt x="425" y="4193"/>
                  <a:pt x="316" y="4288"/>
                  <a:pt x="211" y="4285"/>
                </a:cubicBezTo>
                <a:cubicBezTo>
                  <a:pt x="92" y="4289"/>
                  <a:pt x="-3" y="4181"/>
                  <a:pt x="0" y="4075"/>
                </a:cubicBezTo>
                <a:lnTo>
                  <a:pt x="0" y="243"/>
                </a:lnTo>
                <a:lnTo>
                  <a:pt x="421" y="0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任意多边形 28"/>
          <p:cNvSpPr/>
          <p:nvPr/>
        </p:nvSpPr>
        <p:spPr>
          <a:xfrm rot="1800000">
            <a:off x="-164118" y="-248706"/>
            <a:ext cx="616326" cy="120291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2" h="1894">
                <a:moveTo>
                  <a:pt x="970" y="0"/>
                </a:moveTo>
                <a:lnTo>
                  <a:pt x="970" y="1380"/>
                </a:lnTo>
                <a:lnTo>
                  <a:pt x="971" y="1400"/>
                </a:lnTo>
                <a:cubicBezTo>
                  <a:pt x="987" y="1587"/>
                  <a:pt x="847" y="1822"/>
                  <a:pt x="770" y="1894"/>
                </a:cubicBezTo>
                <a:lnTo>
                  <a:pt x="0" y="560"/>
                </a:lnTo>
                <a:lnTo>
                  <a:pt x="970" y="0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8300" y="161290"/>
            <a:ext cx="38512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8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Sequence Diagram</a:t>
            </a:r>
            <a:endParaRPr lang="en-US" altLang="zh-CN" sz="28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6" name="同侧圆角矩形 5"/>
          <p:cNvSpPr/>
          <p:nvPr/>
        </p:nvSpPr>
        <p:spPr>
          <a:xfrm rot="5400000" flipH="1">
            <a:off x="1224915" y="1225550"/>
            <a:ext cx="2896235" cy="5345430"/>
          </a:xfrm>
          <a:prstGeom prst="round2SameRect">
            <a:avLst>
              <a:gd name="adj1" fmla="val 50000"/>
              <a:gd name="adj2" fmla="val 0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8" name="弧形 7"/>
          <p:cNvSpPr/>
          <p:nvPr/>
        </p:nvSpPr>
        <p:spPr>
          <a:xfrm>
            <a:off x="2188845" y="1931670"/>
            <a:ext cx="3934460" cy="3934460"/>
          </a:xfrm>
          <a:prstGeom prst="arc">
            <a:avLst>
              <a:gd name="adj1" fmla="val 16200000"/>
              <a:gd name="adj2" fmla="val 5388145"/>
            </a:avLst>
          </a:prstGeom>
          <a:ln>
            <a:gradFill>
              <a:gsLst>
                <a:gs pos="18000">
                  <a:srgbClr val="FF8847">
                    <a:alpha val="0"/>
                  </a:srgbClr>
                </a:gs>
                <a:gs pos="100000">
                  <a:srgbClr val="FF8847"/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5077460" y="2049145"/>
            <a:ext cx="655320" cy="655320"/>
          </a:xfrm>
          <a:prstGeom prst="ellipse">
            <a:avLst/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grpSp>
        <p:nvGrpSpPr>
          <p:cNvPr id="37" name="图片 5" descr="32313538333630393b32313538333731303bbdbbd7f7d2b5"/>
          <p:cNvGrpSpPr/>
          <p:nvPr/>
        </p:nvGrpSpPr>
        <p:grpSpPr>
          <a:xfrm rot="0">
            <a:off x="5235575" y="2225675"/>
            <a:ext cx="334645" cy="316230"/>
            <a:chOff x="4956174" y="321703"/>
            <a:chExt cx="914399" cy="865352"/>
          </a:xfrm>
          <a:solidFill>
            <a:schemeClr val="bg1"/>
          </a:solidFill>
        </p:grpSpPr>
        <p:sp>
          <p:nvSpPr>
            <p:cNvPr id="38" name="任意多边形: 形状 37"/>
            <p:cNvSpPr/>
            <p:nvPr/>
          </p:nvSpPr>
          <p:spPr>
            <a:xfrm>
              <a:off x="4956174" y="321703"/>
              <a:ext cx="914399" cy="865352"/>
            </a:xfrm>
            <a:custGeom>
              <a:avLst/>
              <a:gdLst>
                <a:gd name="connsiteX0" fmla="*/ 865029 w 914399"/>
                <a:gd name="connsiteY0" fmla="*/ 644594 h 865352"/>
                <a:gd name="connsiteX1" fmla="*/ 742565 w 914399"/>
                <a:gd name="connsiteY1" fmla="*/ 644594 h 865352"/>
                <a:gd name="connsiteX2" fmla="*/ 742565 w 914399"/>
                <a:gd name="connsiteY2" fmla="*/ 522130 h 865352"/>
                <a:gd name="connsiteX3" fmla="*/ 718542 w 914399"/>
                <a:gd name="connsiteY3" fmla="*/ 497637 h 865352"/>
                <a:gd name="connsiteX4" fmla="*/ 693580 w 914399"/>
                <a:gd name="connsiteY4" fmla="*/ 522681 h 865352"/>
                <a:gd name="connsiteX5" fmla="*/ 693580 w 914399"/>
                <a:gd name="connsiteY5" fmla="*/ 644594 h 865352"/>
                <a:gd name="connsiteX6" fmla="*/ 391705 w 914399"/>
                <a:gd name="connsiteY6" fmla="*/ 644594 h 865352"/>
                <a:gd name="connsiteX7" fmla="*/ 346802 w 914399"/>
                <a:gd name="connsiteY7" fmla="*/ 673536 h 865352"/>
                <a:gd name="connsiteX8" fmla="*/ 342526 w 914399"/>
                <a:gd name="connsiteY8" fmla="*/ 743861 h 865352"/>
                <a:gd name="connsiteX9" fmla="*/ 342444 w 914399"/>
                <a:gd name="connsiteY9" fmla="*/ 757975 h 865352"/>
                <a:gd name="connsiteX10" fmla="*/ 250382 w 914399"/>
                <a:gd name="connsiteY10" fmla="*/ 807522 h 865352"/>
                <a:gd name="connsiteX11" fmla="*/ 220052 w 914399"/>
                <a:gd name="connsiteY11" fmla="*/ 732605 h 865352"/>
                <a:gd name="connsiteX12" fmla="*/ 220052 w 914399"/>
                <a:gd name="connsiteY12" fmla="*/ 192273 h 865352"/>
                <a:gd name="connsiteX13" fmla="*/ 201519 w 914399"/>
                <a:gd name="connsiteY13" fmla="*/ 48602 h 865352"/>
                <a:gd name="connsiteX14" fmla="*/ 632348 w 914399"/>
                <a:gd name="connsiteY14" fmla="*/ 48602 h 865352"/>
                <a:gd name="connsiteX15" fmla="*/ 693580 w 914399"/>
                <a:gd name="connsiteY15" fmla="*/ 109834 h 865352"/>
                <a:gd name="connsiteX16" fmla="*/ 700922 w 914399"/>
                <a:gd name="connsiteY16" fmla="*/ 127325 h 865352"/>
                <a:gd name="connsiteX17" fmla="*/ 718552 w 914399"/>
                <a:gd name="connsiteY17" fmla="*/ 134327 h 865352"/>
                <a:gd name="connsiteX18" fmla="*/ 742555 w 914399"/>
                <a:gd name="connsiteY18" fmla="*/ 108721 h 865352"/>
                <a:gd name="connsiteX19" fmla="*/ 632348 w 914399"/>
                <a:gd name="connsiteY19" fmla="*/ -384 h 865352"/>
                <a:gd name="connsiteX20" fmla="*/ 108987 w 914399"/>
                <a:gd name="connsiteY20" fmla="*/ -384 h 865352"/>
                <a:gd name="connsiteX21" fmla="*/ -384 w 914399"/>
                <a:gd name="connsiteY21" fmla="*/ 111079 h 865352"/>
                <a:gd name="connsiteX22" fmla="*/ -384 w 914399"/>
                <a:gd name="connsiteY22" fmla="*/ 277201 h 865352"/>
                <a:gd name="connsiteX23" fmla="*/ 48602 w 914399"/>
                <a:gd name="connsiteY23" fmla="*/ 326187 h 865352"/>
                <a:gd name="connsiteX24" fmla="*/ 171066 w 914399"/>
                <a:gd name="connsiteY24" fmla="*/ 326187 h 865352"/>
                <a:gd name="connsiteX25" fmla="*/ 171066 w 914399"/>
                <a:gd name="connsiteY25" fmla="*/ 747607 h 865352"/>
                <a:gd name="connsiteX26" fmla="*/ 281284 w 914399"/>
                <a:gd name="connsiteY26" fmla="*/ 864968 h 865352"/>
                <a:gd name="connsiteX27" fmla="*/ 803797 w 914399"/>
                <a:gd name="connsiteY27" fmla="*/ 864968 h 865352"/>
                <a:gd name="connsiteX28" fmla="*/ 914015 w 914399"/>
                <a:gd name="connsiteY28" fmla="*/ 754812 h 865352"/>
                <a:gd name="connsiteX29" fmla="*/ 914015 w 914399"/>
                <a:gd name="connsiteY29" fmla="*/ 693580 h 865352"/>
                <a:gd name="connsiteX30" fmla="*/ 865029 w 914399"/>
                <a:gd name="connsiteY30" fmla="*/ 644594 h 865352"/>
                <a:gd name="connsiteX31" fmla="*/ 48602 w 914399"/>
                <a:gd name="connsiteY31" fmla="*/ 277201 h 865352"/>
                <a:gd name="connsiteX32" fmla="*/ 48602 w 914399"/>
                <a:gd name="connsiteY32" fmla="*/ 144940 h 865352"/>
                <a:gd name="connsiteX33" fmla="*/ 50255 w 914399"/>
                <a:gd name="connsiteY33" fmla="*/ 95659 h 865352"/>
                <a:gd name="connsiteX34" fmla="*/ 100996 w 914399"/>
                <a:gd name="connsiteY34" fmla="*/ 49234 h 865352"/>
                <a:gd name="connsiteX35" fmla="*/ 169780 w 914399"/>
                <a:gd name="connsiteY35" fmla="*/ 97955 h 865352"/>
                <a:gd name="connsiteX36" fmla="*/ 171066 w 914399"/>
                <a:gd name="connsiteY36" fmla="*/ 144685 h 865352"/>
                <a:gd name="connsiteX37" fmla="*/ 171066 w 914399"/>
                <a:gd name="connsiteY37" fmla="*/ 277201 h 865352"/>
                <a:gd name="connsiteX38" fmla="*/ 48602 w 914399"/>
                <a:gd name="connsiteY38" fmla="*/ 277201 h 865352"/>
                <a:gd name="connsiteX39" fmla="*/ 865029 w 914399"/>
                <a:gd name="connsiteY39" fmla="*/ 754812 h 865352"/>
                <a:gd name="connsiteX40" fmla="*/ 803797 w 914399"/>
                <a:gd name="connsiteY40" fmla="*/ 816044 h 865352"/>
                <a:gd name="connsiteX41" fmla="*/ 372887 w 914399"/>
                <a:gd name="connsiteY41" fmla="*/ 816044 h 865352"/>
                <a:gd name="connsiteX42" fmla="*/ 390726 w 914399"/>
                <a:gd name="connsiteY42" fmla="*/ 767844 h 865352"/>
                <a:gd name="connsiteX43" fmla="*/ 391501 w 914399"/>
                <a:gd name="connsiteY43" fmla="*/ 693580 h 865352"/>
                <a:gd name="connsiteX44" fmla="*/ 865029 w 914399"/>
                <a:gd name="connsiteY44" fmla="*/ 693580 h 865352"/>
                <a:gd name="connsiteX45" fmla="*/ 865029 w 914399"/>
                <a:gd name="connsiteY45" fmla="*/ 754812 h 86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14399" h="865352">
                  <a:moveTo>
                    <a:pt x="865029" y="644594"/>
                  </a:moveTo>
                  <a:lnTo>
                    <a:pt x="742565" y="644594"/>
                  </a:lnTo>
                  <a:lnTo>
                    <a:pt x="742565" y="522130"/>
                  </a:lnTo>
                  <a:cubicBezTo>
                    <a:pt x="742567" y="508784"/>
                    <a:pt x="731885" y="497893"/>
                    <a:pt x="718542" y="497637"/>
                  </a:cubicBezTo>
                  <a:cubicBezTo>
                    <a:pt x="704806" y="497382"/>
                    <a:pt x="693580" y="508955"/>
                    <a:pt x="693580" y="522681"/>
                  </a:cubicBezTo>
                  <a:lnTo>
                    <a:pt x="693580" y="644594"/>
                  </a:lnTo>
                  <a:lnTo>
                    <a:pt x="391705" y="644594"/>
                  </a:lnTo>
                  <a:cubicBezTo>
                    <a:pt x="375714" y="644043"/>
                    <a:pt x="355293" y="654116"/>
                    <a:pt x="346802" y="673536"/>
                  </a:cubicBezTo>
                  <a:cubicBezTo>
                    <a:pt x="339056" y="692845"/>
                    <a:pt x="343740" y="707949"/>
                    <a:pt x="342526" y="743861"/>
                  </a:cubicBezTo>
                  <a:cubicBezTo>
                    <a:pt x="342475" y="753934"/>
                    <a:pt x="342638" y="751301"/>
                    <a:pt x="342444" y="757975"/>
                  </a:cubicBezTo>
                  <a:cubicBezTo>
                    <a:pt x="342312" y="796521"/>
                    <a:pt x="294479" y="833383"/>
                    <a:pt x="250382" y="807522"/>
                  </a:cubicBezTo>
                  <a:cubicBezTo>
                    <a:pt x="210356" y="781713"/>
                    <a:pt x="221888" y="742473"/>
                    <a:pt x="220052" y="732605"/>
                  </a:cubicBezTo>
                  <a:lnTo>
                    <a:pt x="220052" y="192273"/>
                  </a:lnTo>
                  <a:cubicBezTo>
                    <a:pt x="217500" y="115814"/>
                    <a:pt x="229512" y="94730"/>
                    <a:pt x="201519" y="48602"/>
                  </a:cubicBezTo>
                  <a:lnTo>
                    <a:pt x="632348" y="48602"/>
                  </a:lnTo>
                  <a:cubicBezTo>
                    <a:pt x="666149" y="48641"/>
                    <a:pt x="693540" y="76033"/>
                    <a:pt x="693580" y="109834"/>
                  </a:cubicBezTo>
                  <a:cubicBezTo>
                    <a:pt x="693579" y="116413"/>
                    <a:pt x="696225" y="122717"/>
                    <a:pt x="700922" y="127325"/>
                  </a:cubicBezTo>
                  <a:cubicBezTo>
                    <a:pt x="705620" y="131932"/>
                    <a:pt x="711974" y="134455"/>
                    <a:pt x="718552" y="134327"/>
                  </a:cubicBezTo>
                  <a:cubicBezTo>
                    <a:pt x="732064" y="134061"/>
                    <a:pt x="742698" y="122233"/>
                    <a:pt x="742555" y="108721"/>
                  </a:cubicBezTo>
                  <a:cubicBezTo>
                    <a:pt x="741879" y="48317"/>
                    <a:pt x="692756" y="-315"/>
                    <a:pt x="632348" y="-384"/>
                  </a:cubicBezTo>
                  <a:lnTo>
                    <a:pt x="108987" y="-384"/>
                  </a:lnTo>
                  <a:cubicBezTo>
                    <a:pt x="48244" y="75"/>
                    <a:pt x="-384" y="50326"/>
                    <a:pt x="-384" y="111079"/>
                  </a:cubicBezTo>
                  <a:lnTo>
                    <a:pt x="-384" y="277201"/>
                  </a:lnTo>
                  <a:cubicBezTo>
                    <a:pt x="-384" y="304256"/>
                    <a:pt x="21548" y="326187"/>
                    <a:pt x="48602" y="326187"/>
                  </a:cubicBezTo>
                  <a:lnTo>
                    <a:pt x="171066" y="326187"/>
                  </a:lnTo>
                  <a:cubicBezTo>
                    <a:pt x="171066" y="326269"/>
                    <a:pt x="171066" y="695723"/>
                    <a:pt x="171066" y="747607"/>
                  </a:cubicBezTo>
                  <a:cubicBezTo>
                    <a:pt x="167749" y="784948"/>
                    <a:pt x="194538" y="862335"/>
                    <a:pt x="281284" y="864968"/>
                  </a:cubicBezTo>
                  <a:lnTo>
                    <a:pt x="803797" y="864968"/>
                  </a:lnTo>
                  <a:cubicBezTo>
                    <a:pt x="864645" y="864968"/>
                    <a:pt x="913981" y="815659"/>
                    <a:pt x="914015" y="754812"/>
                  </a:cubicBezTo>
                  <a:lnTo>
                    <a:pt x="914015" y="693580"/>
                  </a:lnTo>
                  <a:cubicBezTo>
                    <a:pt x="914015" y="666525"/>
                    <a:pt x="892084" y="644594"/>
                    <a:pt x="865029" y="644594"/>
                  </a:cubicBezTo>
                  <a:moveTo>
                    <a:pt x="48602" y="277201"/>
                  </a:moveTo>
                  <a:cubicBezTo>
                    <a:pt x="48602" y="277201"/>
                    <a:pt x="48602" y="194069"/>
                    <a:pt x="48602" y="144940"/>
                  </a:cubicBezTo>
                  <a:cubicBezTo>
                    <a:pt x="49357" y="112548"/>
                    <a:pt x="46785" y="118212"/>
                    <a:pt x="50255" y="95659"/>
                  </a:cubicBezTo>
                  <a:cubicBezTo>
                    <a:pt x="56088" y="71267"/>
                    <a:pt x="76183" y="52882"/>
                    <a:pt x="100996" y="49234"/>
                  </a:cubicBezTo>
                  <a:cubicBezTo>
                    <a:pt x="132388" y="43938"/>
                    <a:pt x="164198" y="66777"/>
                    <a:pt x="169780" y="97955"/>
                  </a:cubicBezTo>
                  <a:cubicBezTo>
                    <a:pt x="172576" y="119335"/>
                    <a:pt x="170423" y="113589"/>
                    <a:pt x="171066" y="144685"/>
                  </a:cubicBezTo>
                  <a:lnTo>
                    <a:pt x="171066" y="277201"/>
                  </a:lnTo>
                  <a:lnTo>
                    <a:pt x="48602" y="277201"/>
                  </a:lnTo>
                  <a:moveTo>
                    <a:pt x="865029" y="754812"/>
                  </a:moveTo>
                  <a:cubicBezTo>
                    <a:pt x="864990" y="788613"/>
                    <a:pt x="837598" y="816004"/>
                    <a:pt x="803797" y="816044"/>
                  </a:cubicBezTo>
                  <a:lnTo>
                    <a:pt x="372887" y="816044"/>
                  </a:lnTo>
                  <a:cubicBezTo>
                    <a:pt x="382559" y="801613"/>
                    <a:pt x="388673" y="785095"/>
                    <a:pt x="390726" y="767844"/>
                  </a:cubicBezTo>
                  <a:cubicBezTo>
                    <a:pt x="392185" y="759965"/>
                    <a:pt x="391256" y="702815"/>
                    <a:pt x="391501" y="693580"/>
                  </a:cubicBezTo>
                  <a:lnTo>
                    <a:pt x="865029" y="693580"/>
                  </a:lnTo>
                  <a:lnTo>
                    <a:pt x="865029" y="754812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244677" y="359198"/>
              <a:ext cx="599134" cy="545846"/>
            </a:xfrm>
            <a:custGeom>
              <a:avLst/>
              <a:gdLst>
                <a:gd name="connsiteX0" fmla="*/ 553708 w 599134"/>
                <a:gd name="connsiteY0" fmla="*/ 2151 h 545846"/>
                <a:gd name="connsiteX1" fmla="*/ 19907 w 599134"/>
                <a:gd name="connsiteY1" fmla="*/ 218759 h 545846"/>
                <a:gd name="connsiteX2" fmla="*/ 16621 w 599134"/>
                <a:gd name="connsiteY2" fmla="*/ 277726 h 545846"/>
                <a:gd name="connsiteX3" fmla="*/ 209043 w 599134"/>
                <a:gd name="connsiteY3" fmla="*/ 382096 h 545846"/>
                <a:gd name="connsiteX4" fmla="*/ 209043 w 599134"/>
                <a:gd name="connsiteY4" fmla="*/ 512826 h 545846"/>
                <a:gd name="connsiteX5" fmla="*/ 265693 w 599134"/>
                <a:gd name="connsiteY5" fmla="*/ 534972 h 545846"/>
                <a:gd name="connsiteX6" fmla="*/ 340835 w 599134"/>
                <a:gd name="connsiteY6" fmla="*/ 453574 h 545846"/>
                <a:gd name="connsiteX7" fmla="*/ 473055 w 599134"/>
                <a:gd name="connsiteY7" fmla="*/ 525287 h 545846"/>
                <a:gd name="connsiteX8" fmla="*/ 502957 w 599134"/>
                <a:gd name="connsiteY8" fmla="*/ 525923 h 545846"/>
                <a:gd name="connsiteX9" fmla="*/ 520837 w 599134"/>
                <a:gd name="connsiteY9" fmla="*/ 501948 h 545846"/>
                <a:gd name="connsiteX10" fmla="*/ 598193 w 599134"/>
                <a:gd name="connsiteY10" fmla="*/ 37778 h 545846"/>
                <a:gd name="connsiteX11" fmla="*/ 553708 w 599134"/>
                <a:gd name="connsiteY11" fmla="*/ 2151 h 545846"/>
                <a:gd name="connsiteX12" fmla="*/ 473657 w 599134"/>
                <a:gd name="connsiteY12" fmla="*/ 87498 h 545846"/>
                <a:gd name="connsiteX13" fmla="*/ 225739 w 599134"/>
                <a:gd name="connsiteY13" fmla="*/ 335417 h 545846"/>
                <a:gd name="connsiteX14" fmla="*/ 70362 w 599134"/>
                <a:gd name="connsiteY14" fmla="*/ 251151 h 545846"/>
                <a:gd name="connsiteX15" fmla="*/ 473657 w 599134"/>
                <a:gd name="connsiteY15" fmla="*/ 87498 h 545846"/>
                <a:gd name="connsiteX16" fmla="*/ 258028 w 599134"/>
                <a:gd name="connsiteY16" fmla="*/ 471066 h 545846"/>
                <a:gd name="connsiteX17" fmla="*/ 258028 w 599134"/>
                <a:gd name="connsiteY17" fmla="*/ 408660 h 545846"/>
                <a:gd name="connsiteX18" fmla="*/ 296411 w 599134"/>
                <a:gd name="connsiteY18" fmla="*/ 429479 h 545846"/>
                <a:gd name="connsiteX19" fmla="*/ 258028 w 599134"/>
                <a:gd name="connsiteY19" fmla="*/ 471066 h 545846"/>
                <a:gd name="connsiteX20" fmla="*/ 476280 w 599134"/>
                <a:gd name="connsiteY20" fmla="*/ 471311 h 545846"/>
                <a:gd name="connsiteX21" fmla="*/ 270652 w 599134"/>
                <a:gd name="connsiteY21" fmla="*/ 359777 h 545846"/>
                <a:gd name="connsiteX22" fmla="*/ 539696 w 599134"/>
                <a:gd name="connsiteY22" fmla="*/ 90723 h 545846"/>
                <a:gd name="connsiteX23" fmla="*/ 476280 w 599134"/>
                <a:gd name="connsiteY23" fmla="*/ 471311 h 54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9134" h="545846">
                  <a:moveTo>
                    <a:pt x="553708" y="2151"/>
                  </a:moveTo>
                  <a:lnTo>
                    <a:pt x="19907" y="218759"/>
                  </a:lnTo>
                  <a:cubicBezTo>
                    <a:pt x="-5657" y="229138"/>
                    <a:pt x="-7647" y="264571"/>
                    <a:pt x="16621" y="277726"/>
                  </a:cubicBezTo>
                  <a:lnTo>
                    <a:pt x="209043" y="382096"/>
                  </a:lnTo>
                  <a:lnTo>
                    <a:pt x="209043" y="512826"/>
                  </a:lnTo>
                  <a:cubicBezTo>
                    <a:pt x="209043" y="542555"/>
                    <a:pt x="245537" y="556822"/>
                    <a:pt x="265693" y="534972"/>
                  </a:cubicBezTo>
                  <a:lnTo>
                    <a:pt x="340835" y="453574"/>
                  </a:lnTo>
                  <a:lnTo>
                    <a:pt x="473055" y="525287"/>
                  </a:lnTo>
                  <a:cubicBezTo>
                    <a:pt x="482334" y="530319"/>
                    <a:pt x="493473" y="530556"/>
                    <a:pt x="502957" y="525923"/>
                  </a:cubicBezTo>
                  <a:cubicBezTo>
                    <a:pt x="512442" y="521291"/>
                    <a:pt x="519102" y="512359"/>
                    <a:pt x="520837" y="501948"/>
                  </a:cubicBezTo>
                  <a:lnTo>
                    <a:pt x="598193" y="37778"/>
                  </a:lnTo>
                  <a:cubicBezTo>
                    <a:pt x="602398" y="12591"/>
                    <a:pt x="577364" y="-7452"/>
                    <a:pt x="553708" y="2151"/>
                  </a:cubicBezTo>
                  <a:moveTo>
                    <a:pt x="473657" y="87498"/>
                  </a:moveTo>
                  <a:lnTo>
                    <a:pt x="225739" y="335417"/>
                  </a:lnTo>
                  <a:lnTo>
                    <a:pt x="70362" y="251151"/>
                  </a:lnTo>
                  <a:lnTo>
                    <a:pt x="473657" y="87498"/>
                  </a:lnTo>
                  <a:moveTo>
                    <a:pt x="258028" y="471066"/>
                  </a:moveTo>
                  <a:lnTo>
                    <a:pt x="258028" y="408660"/>
                  </a:lnTo>
                  <a:lnTo>
                    <a:pt x="296411" y="429479"/>
                  </a:lnTo>
                  <a:lnTo>
                    <a:pt x="258028" y="471066"/>
                  </a:lnTo>
                  <a:moveTo>
                    <a:pt x="476280" y="471311"/>
                  </a:moveTo>
                  <a:lnTo>
                    <a:pt x="270652" y="359777"/>
                  </a:lnTo>
                  <a:lnTo>
                    <a:pt x="539696" y="90723"/>
                  </a:lnTo>
                  <a:lnTo>
                    <a:pt x="476280" y="471311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88" name="椭圆 87"/>
          <p:cNvSpPr/>
          <p:nvPr/>
        </p:nvSpPr>
        <p:spPr>
          <a:xfrm>
            <a:off x="5146675" y="4921885"/>
            <a:ext cx="655320" cy="655320"/>
          </a:xfrm>
          <a:prstGeom prst="ellipse">
            <a:avLst/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grpSp>
        <p:nvGrpSpPr>
          <p:cNvPr id="78" name="图片 14" descr="32313538333630393b32313538333732313bb6fac2f3"/>
          <p:cNvGrpSpPr/>
          <p:nvPr/>
        </p:nvGrpSpPr>
        <p:grpSpPr>
          <a:xfrm rot="0">
            <a:off x="5276215" y="5052060"/>
            <a:ext cx="387985" cy="387985"/>
            <a:chOff x="10704194" y="1608454"/>
            <a:chExt cx="914399" cy="914399"/>
          </a:xfrm>
          <a:solidFill>
            <a:schemeClr val="bg1"/>
          </a:solidFill>
        </p:grpSpPr>
        <p:sp>
          <p:nvSpPr>
            <p:cNvPr id="79" name="任意多边形: 形状 78"/>
            <p:cNvSpPr/>
            <p:nvPr/>
          </p:nvSpPr>
          <p:spPr>
            <a:xfrm>
              <a:off x="10753180" y="1608454"/>
              <a:ext cx="816427" cy="432706"/>
            </a:xfrm>
            <a:custGeom>
              <a:avLst/>
              <a:gdLst>
                <a:gd name="connsiteX0" fmla="*/ 791551 w 816427"/>
                <a:gd name="connsiteY0" fmla="*/ 432491 h 432706"/>
                <a:gd name="connsiteX1" fmla="*/ 767058 w 816427"/>
                <a:gd name="connsiteY1" fmla="*/ 407998 h 432706"/>
                <a:gd name="connsiteX2" fmla="*/ 407830 w 816427"/>
                <a:gd name="connsiteY2" fmla="*/ 48770 h 432706"/>
                <a:gd name="connsiteX3" fmla="*/ 48602 w 816427"/>
                <a:gd name="connsiteY3" fmla="*/ 407998 h 432706"/>
                <a:gd name="connsiteX4" fmla="*/ 24109 w 816427"/>
                <a:gd name="connsiteY4" fmla="*/ 432491 h 432706"/>
                <a:gd name="connsiteX5" fmla="*/ -384 w 816427"/>
                <a:gd name="connsiteY5" fmla="*/ 407998 h 432706"/>
                <a:gd name="connsiteX6" fmla="*/ 407830 w 816427"/>
                <a:gd name="connsiteY6" fmla="*/ -215 h 432706"/>
                <a:gd name="connsiteX7" fmla="*/ 816044 w 816427"/>
                <a:gd name="connsiteY7" fmla="*/ 407998 h 432706"/>
                <a:gd name="connsiteX8" fmla="*/ 791551 w 816427"/>
                <a:gd name="connsiteY8" fmla="*/ 432491 h 43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6427" h="432706">
                  <a:moveTo>
                    <a:pt x="791551" y="432491"/>
                  </a:moveTo>
                  <a:cubicBezTo>
                    <a:pt x="778024" y="432491"/>
                    <a:pt x="767058" y="421526"/>
                    <a:pt x="767058" y="407998"/>
                  </a:cubicBezTo>
                  <a:cubicBezTo>
                    <a:pt x="767058" y="209602"/>
                    <a:pt x="606226" y="48770"/>
                    <a:pt x="407830" y="48770"/>
                  </a:cubicBezTo>
                  <a:cubicBezTo>
                    <a:pt x="209434" y="48770"/>
                    <a:pt x="48602" y="209602"/>
                    <a:pt x="48602" y="407998"/>
                  </a:cubicBezTo>
                  <a:cubicBezTo>
                    <a:pt x="48602" y="421526"/>
                    <a:pt x="37636" y="432491"/>
                    <a:pt x="24109" y="432491"/>
                  </a:cubicBezTo>
                  <a:cubicBezTo>
                    <a:pt x="10582" y="432491"/>
                    <a:pt x="-384" y="421526"/>
                    <a:pt x="-384" y="407998"/>
                  </a:cubicBezTo>
                  <a:cubicBezTo>
                    <a:pt x="-384" y="182548"/>
                    <a:pt x="182379" y="-215"/>
                    <a:pt x="407830" y="-215"/>
                  </a:cubicBezTo>
                  <a:cubicBezTo>
                    <a:pt x="633280" y="-215"/>
                    <a:pt x="816044" y="182548"/>
                    <a:pt x="816044" y="407998"/>
                  </a:cubicBezTo>
                  <a:cubicBezTo>
                    <a:pt x="816044" y="421526"/>
                    <a:pt x="805078" y="432491"/>
                    <a:pt x="791551" y="432491"/>
                  </a:cubicBezTo>
                  <a:close/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10851151" y="1706426"/>
              <a:ext cx="620485" cy="334735"/>
            </a:xfrm>
            <a:custGeom>
              <a:avLst/>
              <a:gdLst>
                <a:gd name="connsiteX0" fmla="*/ 595608 w 620485"/>
                <a:gd name="connsiteY0" fmla="*/ 334486 h 334735"/>
                <a:gd name="connsiteX1" fmla="*/ 571115 w 620485"/>
                <a:gd name="connsiteY1" fmla="*/ 309993 h 334735"/>
                <a:gd name="connsiteX2" fmla="*/ 309859 w 620485"/>
                <a:gd name="connsiteY2" fmla="*/ 48736 h 334735"/>
                <a:gd name="connsiteX3" fmla="*/ 48602 w 620485"/>
                <a:gd name="connsiteY3" fmla="*/ 309993 h 334735"/>
                <a:gd name="connsiteX4" fmla="*/ 24109 w 620485"/>
                <a:gd name="connsiteY4" fmla="*/ 334486 h 334735"/>
                <a:gd name="connsiteX5" fmla="*/ -384 w 620485"/>
                <a:gd name="connsiteY5" fmla="*/ 309993 h 334735"/>
                <a:gd name="connsiteX6" fmla="*/ 309859 w 620485"/>
                <a:gd name="connsiteY6" fmla="*/ -250 h 334735"/>
                <a:gd name="connsiteX7" fmla="*/ 620101 w 620485"/>
                <a:gd name="connsiteY7" fmla="*/ 309993 h 334735"/>
                <a:gd name="connsiteX8" fmla="*/ 595608 w 620485"/>
                <a:gd name="connsiteY8" fmla="*/ 334486 h 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0485" h="334735">
                  <a:moveTo>
                    <a:pt x="595608" y="334486"/>
                  </a:moveTo>
                  <a:cubicBezTo>
                    <a:pt x="582081" y="334486"/>
                    <a:pt x="571115" y="323520"/>
                    <a:pt x="571115" y="309993"/>
                  </a:cubicBezTo>
                  <a:cubicBezTo>
                    <a:pt x="571115" y="165705"/>
                    <a:pt x="454147" y="48736"/>
                    <a:pt x="309859" y="48736"/>
                  </a:cubicBezTo>
                  <a:cubicBezTo>
                    <a:pt x="165570" y="48736"/>
                    <a:pt x="48602" y="165705"/>
                    <a:pt x="48602" y="309993"/>
                  </a:cubicBezTo>
                  <a:cubicBezTo>
                    <a:pt x="48602" y="323520"/>
                    <a:pt x="37636" y="334486"/>
                    <a:pt x="24109" y="334486"/>
                  </a:cubicBezTo>
                  <a:cubicBezTo>
                    <a:pt x="10582" y="334486"/>
                    <a:pt x="-384" y="323520"/>
                    <a:pt x="-384" y="309993"/>
                  </a:cubicBezTo>
                  <a:cubicBezTo>
                    <a:pt x="-384" y="138650"/>
                    <a:pt x="138516" y="-250"/>
                    <a:pt x="309859" y="-250"/>
                  </a:cubicBezTo>
                  <a:cubicBezTo>
                    <a:pt x="481201" y="-250"/>
                    <a:pt x="620101" y="138650"/>
                    <a:pt x="620101" y="309993"/>
                  </a:cubicBezTo>
                  <a:cubicBezTo>
                    <a:pt x="620101" y="323520"/>
                    <a:pt x="609135" y="334486"/>
                    <a:pt x="595608" y="334486"/>
                  </a:cubicBezTo>
                  <a:close/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11259365" y="2277925"/>
              <a:ext cx="261256" cy="195942"/>
            </a:xfrm>
            <a:custGeom>
              <a:avLst/>
              <a:gdLst>
                <a:gd name="connsiteX0" fmla="*/ 64770 w 261256"/>
                <a:gd name="connsiteY0" fmla="*/ 195342 h 195942"/>
                <a:gd name="connsiteX1" fmla="*/ -544 w 261256"/>
                <a:gd name="connsiteY1" fmla="*/ 195342 h 195942"/>
                <a:gd name="connsiteX2" fmla="*/ -544 w 261256"/>
                <a:gd name="connsiteY2" fmla="*/ 146356 h 195942"/>
                <a:gd name="connsiteX3" fmla="*/ 64770 w 261256"/>
                <a:gd name="connsiteY3" fmla="*/ 146356 h 195942"/>
                <a:gd name="connsiteX4" fmla="*/ 211727 w 261256"/>
                <a:gd name="connsiteY4" fmla="*/ -601 h 195942"/>
                <a:gd name="connsiteX5" fmla="*/ 260713 w 261256"/>
                <a:gd name="connsiteY5" fmla="*/ -601 h 195942"/>
                <a:gd name="connsiteX6" fmla="*/ 64770 w 261256"/>
                <a:gd name="connsiteY6" fmla="*/ 195342 h 19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6" h="195942">
                  <a:moveTo>
                    <a:pt x="64770" y="195342"/>
                  </a:moveTo>
                  <a:lnTo>
                    <a:pt x="-544" y="195342"/>
                  </a:lnTo>
                  <a:lnTo>
                    <a:pt x="-544" y="146356"/>
                  </a:lnTo>
                  <a:lnTo>
                    <a:pt x="64770" y="146356"/>
                  </a:lnTo>
                  <a:cubicBezTo>
                    <a:pt x="145801" y="146356"/>
                    <a:pt x="211727" y="80429"/>
                    <a:pt x="211727" y="-601"/>
                  </a:cubicBezTo>
                  <a:lnTo>
                    <a:pt x="260713" y="-601"/>
                  </a:lnTo>
                  <a:cubicBezTo>
                    <a:pt x="260713" y="107443"/>
                    <a:pt x="172814" y="195342"/>
                    <a:pt x="64770" y="195342"/>
                  </a:cubicBezTo>
                  <a:close/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11071587" y="2375897"/>
              <a:ext cx="195942" cy="146956"/>
            </a:xfrm>
            <a:custGeom>
              <a:avLst/>
              <a:gdLst>
                <a:gd name="connsiteX0" fmla="*/ 122074 w 195942"/>
                <a:gd name="connsiteY0" fmla="*/ 146304 h 146956"/>
                <a:gd name="connsiteX1" fmla="*/ 73089 w 195942"/>
                <a:gd name="connsiteY1" fmla="*/ 146304 h 146956"/>
                <a:gd name="connsiteX2" fmla="*/ -390 w 195942"/>
                <a:gd name="connsiteY2" fmla="*/ 72826 h 146956"/>
                <a:gd name="connsiteX3" fmla="*/ 73089 w 195942"/>
                <a:gd name="connsiteY3" fmla="*/ -653 h 146956"/>
                <a:gd name="connsiteX4" fmla="*/ 122074 w 195942"/>
                <a:gd name="connsiteY4" fmla="*/ -653 h 146956"/>
                <a:gd name="connsiteX5" fmla="*/ 195553 w 195942"/>
                <a:gd name="connsiteY5" fmla="*/ 72826 h 146956"/>
                <a:gd name="connsiteX6" fmla="*/ 122074 w 195942"/>
                <a:gd name="connsiteY6" fmla="*/ 146304 h 146956"/>
                <a:gd name="connsiteX7" fmla="*/ 73089 w 195942"/>
                <a:gd name="connsiteY7" fmla="*/ 48333 h 146956"/>
                <a:gd name="connsiteX8" fmla="*/ 48596 w 195942"/>
                <a:gd name="connsiteY8" fmla="*/ 72826 h 146956"/>
                <a:gd name="connsiteX9" fmla="*/ 73089 w 195942"/>
                <a:gd name="connsiteY9" fmla="*/ 97319 h 146956"/>
                <a:gd name="connsiteX10" fmla="*/ 122074 w 195942"/>
                <a:gd name="connsiteY10" fmla="*/ 97319 h 146956"/>
                <a:gd name="connsiteX11" fmla="*/ 146567 w 195942"/>
                <a:gd name="connsiteY11" fmla="*/ 72826 h 146956"/>
                <a:gd name="connsiteX12" fmla="*/ 122074 w 195942"/>
                <a:gd name="connsiteY12" fmla="*/ 48333 h 146956"/>
                <a:gd name="connsiteX13" fmla="*/ 73089 w 195942"/>
                <a:gd name="connsiteY13" fmla="*/ 48333 h 146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942" h="146956">
                  <a:moveTo>
                    <a:pt x="122074" y="146304"/>
                  </a:moveTo>
                  <a:lnTo>
                    <a:pt x="73089" y="146304"/>
                  </a:lnTo>
                  <a:cubicBezTo>
                    <a:pt x="32507" y="146304"/>
                    <a:pt x="-390" y="113408"/>
                    <a:pt x="-390" y="72826"/>
                  </a:cubicBezTo>
                  <a:cubicBezTo>
                    <a:pt x="-390" y="32244"/>
                    <a:pt x="32507" y="-653"/>
                    <a:pt x="73089" y="-653"/>
                  </a:cubicBezTo>
                  <a:lnTo>
                    <a:pt x="122074" y="-653"/>
                  </a:lnTo>
                  <a:cubicBezTo>
                    <a:pt x="162656" y="-653"/>
                    <a:pt x="195553" y="32244"/>
                    <a:pt x="195553" y="72826"/>
                  </a:cubicBezTo>
                  <a:cubicBezTo>
                    <a:pt x="195553" y="113408"/>
                    <a:pt x="162656" y="146304"/>
                    <a:pt x="122074" y="146304"/>
                  </a:cubicBezTo>
                  <a:moveTo>
                    <a:pt x="73089" y="48333"/>
                  </a:moveTo>
                  <a:cubicBezTo>
                    <a:pt x="59562" y="48333"/>
                    <a:pt x="48596" y="59299"/>
                    <a:pt x="48596" y="72826"/>
                  </a:cubicBezTo>
                  <a:cubicBezTo>
                    <a:pt x="48596" y="86353"/>
                    <a:pt x="59562" y="97319"/>
                    <a:pt x="73089" y="97319"/>
                  </a:cubicBezTo>
                  <a:lnTo>
                    <a:pt x="122074" y="97319"/>
                  </a:lnTo>
                  <a:cubicBezTo>
                    <a:pt x="135602" y="97319"/>
                    <a:pt x="146567" y="86353"/>
                    <a:pt x="146567" y="72826"/>
                  </a:cubicBezTo>
                  <a:cubicBezTo>
                    <a:pt x="146567" y="59299"/>
                    <a:pt x="135602" y="48333"/>
                    <a:pt x="122074" y="48333"/>
                  </a:cubicBezTo>
                  <a:lnTo>
                    <a:pt x="73089" y="48333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10704194" y="2000340"/>
              <a:ext cx="244928" cy="302078"/>
            </a:xfrm>
            <a:custGeom>
              <a:avLst/>
              <a:gdLst>
                <a:gd name="connsiteX0" fmla="*/ 154972 w 244928"/>
                <a:gd name="connsiteY0" fmla="*/ 301634 h 302078"/>
                <a:gd name="connsiteX1" fmla="*/ 89657 w 244928"/>
                <a:gd name="connsiteY1" fmla="*/ 301634 h 302078"/>
                <a:gd name="connsiteX2" fmla="*/ -150 w 244928"/>
                <a:gd name="connsiteY2" fmla="*/ 211827 h 302078"/>
                <a:gd name="connsiteX3" fmla="*/ -150 w 244928"/>
                <a:gd name="connsiteY3" fmla="*/ 89363 h 302078"/>
                <a:gd name="connsiteX4" fmla="*/ 89657 w 244928"/>
                <a:gd name="connsiteY4" fmla="*/ -444 h 302078"/>
                <a:gd name="connsiteX5" fmla="*/ 154972 w 244928"/>
                <a:gd name="connsiteY5" fmla="*/ -444 h 302078"/>
                <a:gd name="connsiteX6" fmla="*/ 244779 w 244928"/>
                <a:gd name="connsiteY6" fmla="*/ 89363 h 302078"/>
                <a:gd name="connsiteX7" fmla="*/ 244779 w 244928"/>
                <a:gd name="connsiteY7" fmla="*/ 211827 h 302078"/>
                <a:gd name="connsiteX8" fmla="*/ 154972 w 244928"/>
                <a:gd name="connsiteY8" fmla="*/ 301634 h 302078"/>
                <a:gd name="connsiteX9" fmla="*/ 89657 w 244928"/>
                <a:gd name="connsiteY9" fmla="*/ 48542 h 302078"/>
                <a:gd name="connsiteX10" fmla="*/ 48836 w 244928"/>
                <a:gd name="connsiteY10" fmla="*/ 89363 h 302078"/>
                <a:gd name="connsiteX11" fmla="*/ 48836 w 244928"/>
                <a:gd name="connsiteY11" fmla="*/ 211827 h 302078"/>
                <a:gd name="connsiteX12" fmla="*/ 89657 w 244928"/>
                <a:gd name="connsiteY12" fmla="*/ 252649 h 302078"/>
                <a:gd name="connsiteX13" fmla="*/ 154972 w 244928"/>
                <a:gd name="connsiteY13" fmla="*/ 252649 h 302078"/>
                <a:gd name="connsiteX14" fmla="*/ 195793 w 244928"/>
                <a:gd name="connsiteY14" fmla="*/ 211827 h 302078"/>
                <a:gd name="connsiteX15" fmla="*/ 195793 w 244928"/>
                <a:gd name="connsiteY15" fmla="*/ 89363 h 302078"/>
                <a:gd name="connsiteX16" fmla="*/ 154972 w 244928"/>
                <a:gd name="connsiteY16" fmla="*/ 48542 h 302078"/>
                <a:gd name="connsiteX17" fmla="*/ 89657 w 244928"/>
                <a:gd name="connsiteY17" fmla="*/ 48542 h 3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928" h="302078">
                  <a:moveTo>
                    <a:pt x="154972" y="301634"/>
                  </a:moveTo>
                  <a:lnTo>
                    <a:pt x="89657" y="301634"/>
                  </a:lnTo>
                  <a:cubicBezTo>
                    <a:pt x="40082" y="301578"/>
                    <a:pt x="-93" y="261403"/>
                    <a:pt x="-150" y="211827"/>
                  </a:cubicBezTo>
                  <a:lnTo>
                    <a:pt x="-150" y="89363"/>
                  </a:lnTo>
                  <a:cubicBezTo>
                    <a:pt x="-93" y="39788"/>
                    <a:pt x="40082" y="-388"/>
                    <a:pt x="89657" y="-444"/>
                  </a:cubicBezTo>
                  <a:lnTo>
                    <a:pt x="154972" y="-444"/>
                  </a:lnTo>
                  <a:cubicBezTo>
                    <a:pt x="204547" y="-388"/>
                    <a:pt x="244722" y="39788"/>
                    <a:pt x="244779" y="89363"/>
                  </a:cubicBezTo>
                  <a:lnTo>
                    <a:pt x="244779" y="211827"/>
                  </a:lnTo>
                  <a:cubicBezTo>
                    <a:pt x="244722" y="261403"/>
                    <a:pt x="204547" y="301578"/>
                    <a:pt x="154972" y="301634"/>
                  </a:cubicBezTo>
                  <a:moveTo>
                    <a:pt x="89657" y="48542"/>
                  </a:moveTo>
                  <a:cubicBezTo>
                    <a:pt x="67113" y="48542"/>
                    <a:pt x="48836" y="66818"/>
                    <a:pt x="48836" y="89363"/>
                  </a:cubicBezTo>
                  <a:lnTo>
                    <a:pt x="48836" y="211827"/>
                  </a:lnTo>
                  <a:cubicBezTo>
                    <a:pt x="48836" y="234372"/>
                    <a:pt x="67113" y="252649"/>
                    <a:pt x="89657" y="252649"/>
                  </a:cubicBezTo>
                  <a:lnTo>
                    <a:pt x="154972" y="252649"/>
                  </a:lnTo>
                  <a:cubicBezTo>
                    <a:pt x="177516" y="252649"/>
                    <a:pt x="195793" y="234372"/>
                    <a:pt x="195793" y="211827"/>
                  </a:cubicBezTo>
                  <a:lnTo>
                    <a:pt x="195793" y="89363"/>
                  </a:lnTo>
                  <a:cubicBezTo>
                    <a:pt x="195793" y="66818"/>
                    <a:pt x="177516" y="48542"/>
                    <a:pt x="154972" y="48542"/>
                  </a:cubicBezTo>
                  <a:lnTo>
                    <a:pt x="89657" y="48542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11373665" y="2000340"/>
              <a:ext cx="244928" cy="302078"/>
            </a:xfrm>
            <a:custGeom>
              <a:avLst/>
              <a:gdLst>
                <a:gd name="connsiteX0" fmla="*/ 154503 w 244928"/>
                <a:gd name="connsiteY0" fmla="*/ 301634 h 302078"/>
                <a:gd name="connsiteX1" fmla="*/ 89189 w 244928"/>
                <a:gd name="connsiteY1" fmla="*/ 301634 h 302078"/>
                <a:gd name="connsiteX2" fmla="*/ -618 w 244928"/>
                <a:gd name="connsiteY2" fmla="*/ 211827 h 302078"/>
                <a:gd name="connsiteX3" fmla="*/ -618 w 244928"/>
                <a:gd name="connsiteY3" fmla="*/ 89363 h 302078"/>
                <a:gd name="connsiteX4" fmla="*/ 89189 w 244928"/>
                <a:gd name="connsiteY4" fmla="*/ -444 h 302078"/>
                <a:gd name="connsiteX5" fmla="*/ 154503 w 244928"/>
                <a:gd name="connsiteY5" fmla="*/ -444 h 302078"/>
                <a:gd name="connsiteX6" fmla="*/ 244310 w 244928"/>
                <a:gd name="connsiteY6" fmla="*/ 89363 h 302078"/>
                <a:gd name="connsiteX7" fmla="*/ 244310 w 244928"/>
                <a:gd name="connsiteY7" fmla="*/ 211827 h 302078"/>
                <a:gd name="connsiteX8" fmla="*/ 154503 w 244928"/>
                <a:gd name="connsiteY8" fmla="*/ 301634 h 302078"/>
                <a:gd name="connsiteX9" fmla="*/ 89189 w 244928"/>
                <a:gd name="connsiteY9" fmla="*/ 48542 h 302078"/>
                <a:gd name="connsiteX10" fmla="*/ 48367 w 244928"/>
                <a:gd name="connsiteY10" fmla="*/ 89363 h 302078"/>
                <a:gd name="connsiteX11" fmla="*/ 48367 w 244928"/>
                <a:gd name="connsiteY11" fmla="*/ 211827 h 302078"/>
                <a:gd name="connsiteX12" fmla="*/ 89189 w 244928"/>
                <a:gd name="connsiteY12" fmla="*/ 252649 h 302078"/>
                <a:gd name="connsiteX13" fmla="*/ 154503 w 244928"/>
                <a:gd name="connsiteY13" fmla="*/ 252649 h 302078"/>
                <a:gd name="connsiteX14" fmla="*/ 195324 w 244928"/>
                <a:gd name="connsiteY14" fmla="*/ 211827 h 302078"/>
                <a:gd name="connsiteX15" fmla="*/ 195324 w 244928"/>
                <a:gd name="connsiteY15" fmla="*/ 89363 h 302078"/>
                <a:gd name="connsiteX16" fmla="*/ 154503 w 244928"/>
                <a:gd name="connsiteY16" fmla="*/ 48542 h 302078"/>
                <a:gd name="connsiteX17" fmla="*/ 89189 w 244928"/>
                <a:gd name="connsiteY17" fmla="*/ 48542 h 3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928" h="302078">
                  <a:moveTo>
                    <a:pt x="154503" y="301634"/>
                  </a:moveTo>
                  <a:lnTo>
                    <a:pt x="89189" y="301634"/>
                  </a:lnTo>
                  <a:cubicBezTo>
                    <a:pt x="39613" y="301578"/>
                    <a:pt x="-562" y="261403"/>
                    <a:pt x="-618" y="211827"/>
                  </a:cubicBezTo>
                  <a:lnTo>
                    <a:pt x="-618" y="89363"/>
                  </a:lnTo>
                  <a:cubicBezTo>
                    <a:pt x="-562" y="39788"/>
                    <a:pt x="39613" y="-388"/>
                    <a:pt x="89189" y="-444"/>
                  </a:cubicBezTo>
                  <a:lnTo>
                    <a:pt x="154503" y="-444"/>
                  </a:lnTo>
                  <a:cubicBezTo>
                    <a:pt x="204079" y="-388"/>
                    <a:pt x="244254" y="39788"/>
                    <a:pt x="244310" y="89363"/>
                  </a:cubicBezTo>
                  <a:lnTo>
                    <a:pt x="244310" y="211827"/>
                  </a:lnTo>
                  <a:cubicBezTo>
                    <a:pt x="244254" y="261403"/>
                    <a:pt x="204079" y="301578"/>
                    <a:pt x="154503" y="301634"/>
                  </a:cubicBezTo>
                  <a:moveTo>
                    <a:pt x="89189" y="48542"/>
                  </a:moveTo>
                  <a:cubicBezTo>
                    <a:pt x="66644" y="48542"/>
                    <a:pt x="48367" y="66818"/>
                    <a:pt x="48367" y="89363"/>
                  </a:cubicBezTo>
                  <a:lnTo>
                    <a:pt x="48367" y="211827"/>
                  </a:lnTo>
                  <a:cubicBezTo>
                    <a:pt x="48367" y="234372"/>
                    <a:pt x="66644" y="252649"/>
                    <a:pt x="89189" y="252649"/>
                  </a:cubicBezTo>
                  <a:lnTo>
                    <a:pt x="154503" y="252649"/>
                  </a:lnTo>
                  <a:cubicBezTo>
                    <a:pt x="177048" y="252649"/>
                    <a:pt x="195324" y="234372"/>
                    <a:pt x="195324" y="211827"/>
                  </a:cubicBezTo>
                  <a:lnTo>
                    <a:pt x="195324" y="89363"/>
                  </a:lnTo>
                  <a:cubicBezTo>
                    <a:pt x="195324" y="66818"/>
                    <a:pt x="177048" y="48542"/>
                    <a:pt x="154503" y="48542"/>
                  </a:cubicBezTo>
                  <a:lnTo>
                    <a:pt x="89189" y="48542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86" name="椭圆 85"/>
          <p:cNvSpPr/>
          <p:nvPr/>
        </p:nvSpPr>
        <p:spPr>
          <a:xfrm>
            <a:off x="5764530" y="3507740"/>
            <a:ext cx="655320" cy="655320"/>
          </a:xfrm>
          <a:prstGeom prst="ellipse">
            <a:avLst/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grpSp>
        <p:nvGrpSpPr>
          <p:cNvPr id="93" name="图片 16" descr="32313538333630393b32313538333732323bbfceccc3b2e2d1e9"/>
          <p:cNvGrpSpPr/>
          <p:nvPr/>
        </p:nvGrpSpPr>
        <p:grpSpPr>
          <a:xfrm rot="0">
            <a:off x="5908675" y="3689350"/>
            <a:ext cx="349885" cy="305435"/>
            <a:chOff x="2082164" y="1667548"/>
            <a:chExt cx="914398" cy="796211"/>
          </a:xfrm>
          <a:solidFill>
            <a:schemeClr val="bg1"/>
          </a:solidFill>
        </p:grpSpPr>
        <p:sp>
          <p:nvSpPr>
            <p:cNvPr id="94" name="任意多边形: 形状 93"/>
            <p:cNvSpPr/>
            <p:nvPr/>
          </p:nvSpPr>
          <p:spPr>
            <a:xfrm>
              <a:off x="2182581" y="1854377"/>
              <a:ext cx="280461" cy="292476"/>
            </a:xfrm>
            <a:custGeom>
              <a:avLst/>
              <a:gdLst>
                <a:gd name="connsiteX0" fmla="*/ 152031 w 280461"/>
                <a:gd name="connsiteY0" fmla="*/ 274380 h 292476"/>
                <a:gd name="connsiteX1" fmla="*/ 126386 w 280461"/>
                <a:gd name="connsiteY1" fmla="*/ 291911 h 292476"/>
                <a:gd name="connsiteX2" fmla="*/ 97478 w 280461"/>
                <a:gd name="connsiteY2" fmla="*/ 280538 h 292476"/>
                <a:gd name="connsiteX3" fmla="*/ 5903 w 280461"/>
                <a:gd name="connsiteY3" fmla="*/ 173754 h 292476"/>
                <a:gd name="connsiteX4" fmla="*/ 1151 w 280461"/>
                <a:gd name="connsiteY4" fmla="*/ 149198 h 292476"/>
                <a:gd name="connsiteX5" fmla="*/ 20140 w 280461"/>
                <a:gd name="connsiteY5" fmla="*/ 132920 h 292476"/>
                <a:gd name="connsiteX6" fmla="*/ 43682 w 280461"/>
                <a:gd name="connsiteY6" fmla="*/ 141367 h 292476"/>
                <a:gd name="connsiteX7" fmla="*/ 119364 w 280461"/>
                <a:gd name="connsiteY7" fmla="*/ 229645 h 292476"/>
                <a:gd name="connsiteX8" fmla="*/ 233176 w 280461"/>
                <a:gd name="connsiteY8" fmla="*/ 13227 h 292476"/>
                <a:gd name="connsiteX9" fmla="*/ 254257 w 280461"/>
                <a:gd name="connsiteY9" fmla="*/ -332 h 292476"/>
                <a:gd name="connsiteX10" fmla="*/ 276441 w 280461"/>
                <a:gd name="connsiteY10" fmla="*/ 11335 h 292476"/>
                <a:gd name="connsiteX11" fmla="*/ 277217 w 280461"/>
                <a:gd name="connsiteY11" fmla="*/ 36387 h 292476"/>
                <a:gd name="connsiteX12" fmla="*/ 152031 w 280461"/>
                <a:gd name="connsiteY12" fmla="*/ 274380 h 29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461" h="292476">
                  <a:moveTo>
                    <a:pt x="152031" y="274380"/>
                  </a:moveTo>
                  <a:cubicBezTo>
                    <a:pt x="146916" y="284112"/>
                    <a:pt x="137311" y="290678"/>
                    <a:pt x="126386" y="291911"/>
                  </a:cubicBezTo>
                  <a:cubicBezTo>
                    <a:pt x="115460" y="293145"/>
                    <a:pt x="104635" y="288885"/>
                    <a:pt x="97478" y="280538"/>
                  </a:cubicBezTo>
                  <a:lnTo>
                    <a:pt x="5903" y="173754"/>
                  </a:lnTo>
                  <a:cubicBezTo>
                    <a:pt x="22" y="167018"/>
                    <a:pt x="-1792" y="157643"/>
                    <a:pt x="1151" y="149198"/>
                  </a:cubicBezTo>
                  <a:cubicBezTo>
                    <a:pt x="4095" y="140754"/>
                    <a:pt x="11345" y="134539"/>
                    <a:pt x="20140" y="132920"/>
                  </a:cubicBezTo>
                  <a:cubicBezTo>
                    <a:pt x="28936" y="131300"/>
                    <a:pt x="37923" y="134524"/>
                    <a:pt x="43682" y="141367"/>
                  </a:cubicBezTo>
                  <a:lnTo>
                    <a:pt x="119364" y="229645"/>
                  </a:lnTo>
                  <a:lnTo>
                    <a:pt x="233176" y="13227"/>
                  </a:lnTo>
                  <a:cubicBezTo>
                    <a:pt x="237247" y="5240"/>
                    <a:pt x="245301" y="60"/>
                    <a:pt x="254257" y="-332"/>
                  </a:cubicBezTo>
                  <a:cubicBezTo>
                    <a:pt x="263213" y="-723"/>
                    <a:pt x="271688" y="3733"/>
                    <a:pt x="276441" y="11335"/>
                  </a:cubicBezTo>
                  <a:cubicBezTo>
                    <a:pt x="281193" y="18936"/>
                    <a:pt x="281490" y="28506"/>
                    <a:pt x="277217" y="36387"/>
                  </a:cubicBezTo>
                  <a:lnTo>
                    <a:pt x="152031" y="274380"/>
                  </a:ln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2082164" y="1667548"/>
              <a:ext cx="914398" cy="796211"/>
            </a:xfrm>
            <a:custGeom>
              <a:avLst/>
              <a:gdLst>
                <a:gd name="connsiteX0" fmla="*/ 847664 w 914398"/>
                <a:gd name="connsiteY0" fmla="*/ -400 h 796211"/>
                <a:gd name="connsiteX1" fmla="*/ 65967 w 914398"/>
                <a:gd name="connsiteY1" fmla="*/ -400 h 796211"/>
                <a:gd name="connsiteX2" fmla="*/ -384 w 914398"/>
                <a:gd name="connsiteY2" fmla="*/ 65951 h 796211"/>
                <a:gd name="connsiteX3" fmla="*/ -384 w 914398"/>
                <a:gd name="connsiteY3" fmla="*/ 613025 h 796211"/>
                <a:gd name="connsiteX4" fmla="*/ 65967 w 914398"/>
                <a:gd name="connsiteY4" fmla="*/ 679376 h 796211"/>
                <a:gd name="connsiteX5" fmla="*/ 96602 w 914398"/>
                <a:gd name="connsiteY5" fmla="*/ 679376 h 796211"/>
                <a:gd name="connsiteX6" fmla="*/ 96602 w 914398"/>
                <a:gd name="connsiteY6" fmla="*/ 729460 h 796211"/>
                <a:gd name="connsiteX7" fmla="*/ 162953 w 914398"/>
                <a:gd name="connsiteY7" fmla="*/ 795811 h 796211"/>
                <a:gd name="connsiteX8" fmla="*/ 750688 w 914398"/>
                <a:gd name="connsiteY8" fmla="*/ 795811 h 796211"/>
                <a:gd name="connsiteX9" fmla="*/ 817039 w 914398"/>
                <a:gd name="connsiteY9" fmla="*/ 729460 h 796211"/>
                <a:gd name="connsiteX10" fmla="*/ 817039 w 914398"/>
                <a:gd name="connsiteY10" fmla="*/ 679376 h 796211"/>
                <a:gd name="connsiteX11" fmla="*/ 847664 w 914398"/>
                <a:gd name="connsiteY11" fmla="*/ 679376 h 796211"/>
                <a:gd name="connsiteX12" fmla="*/ 914015 w 914398"/>
                <a:gd name="connsiteY12" fmla="*/ 613025 h 796211"/>
                <a:gd name="connsiteX13" fmla="*/ 914015 w 914398"/>
                <a:gd name="connsiteY13" fmla="*/ 65951 h 796211"/>
                <a:gd name="connsiteX14" fmla="*/ 847664 w 914398"/>
                <a:gd name="connsiteY14" fmla="*/ -400 h 796211"/>
                <a:gd name="connsiteX15" fmla="*/ 767275 w 914398"/>
                <a:gd name="connsiteY15" fmla="*/ 729460 h 796211"/>
                <a:gd name="connsiteX16" fmla="*/ 750688 w 914398"/>
                <a:gd name="connsiteY16" fmla="*/ 746048 h 796211"/>
                <a:gd name="connsiteX17" fmla="*/ 162943 w 914398"/>
                <a:gd name="connsiteY17" fmla="*/ 746048 h 796211"/>
                <a:gd name="connsiteX18" fmla="*/ 146355 w 914398"/>
                <a:gd name="connsiteY18" fmla="*/ 729460 h 796211"/>
                <a:gd name="connsiteX19" fmla="*/ 146355 w 914398"/>
                <a:gd name="connsiteY19" fmla="*/ 679376 h 796211"/>
                <a:gd name="connsiteX20" fmla="*/ 767275 w 914398"/>
                <a:gd name="connsiteY20" fmla="*/ 679376 h 796211"/>
                <a:gd name="connsiteX21" fmla="*/ 767275 w 914398"/>
                <a:gd name="connsiteY21" fmla="*/ 729460 h 796211"/>
                <a:gd name="connsiteX22" fmla="*/ 864251 w 914398"/>
                <a:gd name="connsiteY22" fmla="*/ 613025 h 796211"/>
                <a:gd name="connsiteX23" fmla="*/ 847664 w 914398"/>
                <a:gd name="connsiteY23" fmla="*/ 629612 h 796211"/>
                <a:gd name="connsiteX24" fmla="*/ 65967 w 914398"/>
                <a:gd name="connsiteY24" fmla="*/ 629612 h 796211"/>
                <a:gd name="connsiteX25" fmla="*/ 49379 w 914398"/>
                <a:gd name="connsiteY25" fmla="*/ 613025 h 796211"/>
                <a:gd name="connsiteX26" fmla="*/ 49379 w 914398"/>
                <a:gd name="connsiteY26" fmla="*/ 65951 h 796211"/>
                <a:gd name="connsiteX27" fmla="*/ 65967 w 914398"/>
                <a:gd name="connsiteY27" fmla="*/ 49363 h 796211"/>
                <a:gd name="connsiteX28" fmla="*/ 847664 w 914398"/>
                <a:gd name="connsiteY28" fmla="*/ 49363 h 796211"/>
                <a:gd name="connsiteX29" fmla="*/ 864251 w 914398"/>
                <a:gd name="connsiteY29" fmla="*/ 65951 h 796211"/>
                <a:gd name="connsiteX30" fmla="*/ 864251 w 914398"/>
                <a:gd name="connsiteY30" fmla="*/ 613025 h 79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14398" h="796211">
                  <a:moveTo>
                    <a:pt x="847664" y="-400"/>
                  </a:moveTo>
                  <a:lnTo>
                    <a:pt x="65967" y="-400"/>
                  </a:lnTo>
                  <a:cubicBezTo>
                    <a:pt x="29339" y="-360"/>
                    <a:pt x="-344" y="29323"/>
                    <a:pt x="-384" y="65951"/>
                  </a:cubicBezTo>
                  <a:lnTo>
                    <a:pt x="-384" y="613025"/>
                  </a:lnTo>
                  <a:cubicBezTo>
                    <a:pt x="-344" y="649652"/>
                    <a:pt x="29339" y="679335"/>
                    <a:pt x="65967" y="679376"/>
                  </a:cubicBezTo>
                  <a:lnTo>
                    <a:pt x="96602" y="679376"/>
                  </a:lnTo>
                  <a:lnTo>
                    <a:pt x="96602" y="729460"/>
                  </a:lnTo>
                  <a:cubicBezTo>
                    <a:pt x="96643" y="766088"/>
                    <a:pt x="126326" y="795771"/>
                    <a:pt x="162953" y="795811"/>
                  </a:cubicBezTo>
                  <a:lnTo>
                    <a:pt x="750688" y="795811"/>
                  </a:lnTo>
                  <a:cubicBezTo>
                    <a:pt x="787315" y="795771"/>
                    <a:pt x="816998" y="766088"/>
                    <a:pt x="817039" y="729460"/>
                  </a:cubicBezTo>
                  <a:lnTo>
                    <a:pt x="817039" y="679376"/>
                  </a:lnTo>
                  <a:lnTo>
                    <a:pt x="847664" y="679376"/>
                  </a:lnTo>
                  <a:cubicBezTo>
                    <a:pt x="884292" y="679335"/>
                    <a:pt x="913974" y="649652"/>
                    <a:pt x="914015" y="613025"/>
                  </a:cubicBezTo>
                  <a:lnTo>
                    <a:pt x="914015" y="65951"/>
                  </a:lnTo>
                  <a:cubicBezTo>
                    <a:pt x="913974" y="29323"/>
                    <a:pt x="884292" y="-360"/>
                    <a:pt x="847664" y="-400"/>
                  </a:cubicBezTo>
                  <a:moveTo>
                    <a:pt x="767275" y="729460"/>
                  </a:moveTo>
                  <a:cubicBezTo>
                    <a:pt x="767275" y="738622"/>
                    <a:pt x="759849" y="746048"/>
                    <a:pt x="750688" y="746048"/>
                  </a:cubicBezTo>
                  <a:lnTo>
                    <a:pt x="162943" y="746048"/>
                  </a:lnTo>
                  <a:cubicBezTo>
                    <a:pt x="153781" y="746048"/>
                    <a:pt x="146355" y="738622"/>
                    <a:pt x="146355" y="729460"/>
                  </a:cubicBezTo>
                  <a:lnTo>
                    <a:pt x="146355" y="679376"/>
                  </a:lnTo>
                  <a:lnTo>
                    <a:pt x="767275" y="679376"/>
                  </a:lnTo>
                  <a:lnTo>
                    <a:pt x="767275" y="729460"/>
                  </a:lnTo>
                  <a:moveTo>
                    <a:pt x="864251" y="613025"/>
                  </a:moveTo>
                  <a:cubicBezTo>
                    <a:pt x="864251" y="622186"/>
                    <a:pt x="856825" y="629612"/>
                    <a:pt x="847664" y="629612"/>
                  </a:cubicBezTo>
                  <a:lnTo>
                    <a:pt x="65967" y="629612"/>
                  </a:lnTo>
                  <a:cubicBezTo>
                    <a:pt x="56805" y="629612"/>
                    <a:pt x="49379" y="622186"/>
                    <a:pt x="49379" y="613025"/>
                  </a:cubicBezTo>
                  <a:lnTo>
                    <a:pt x="49379" y="65951"/>
                  </a:lnTo>
                  <a:cubicBezTo>
                    <a:pt x="49379" y="56789"/>
                    <a:pt x="56805" y="49363"/>
                    <a:pt x="65967" y="49363"/>
                  </a:cubicBezTo>
                  <a:lnTo>
                    <a:pt x="847664" y="49363"/>
                  </a:lnTo>
                  <a:cubicBezTo>
                    <a:pt x="856825" y="49363"/>
                    <a:pt x="864251" y="56789"/>
                    <a:pt x="864251" y="65951"/>
                  </a:cubicBezTo>
                  <a:lnTo>
                    <a:pt x="864251" y="613025"/>
                  </a:lnTo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2514482" y="1775368"/>
              <a:ext cx="49763" cy="464456"/>
            </a:xfrm>
            <a:custGeom>
              <a:avLst/>
              <a:gdLst>
                <a:gd name="connsiteX0" fmla="*/ 24498 w 49763"/>
                <a:gd name="connsiteY0" fmla="*/ -360 h 464456"/>
                <a:gd name="connsiteX1" fmla="*/ -384 w 49763"/>
                <a:gd name="connsiteY1" fmla="*/ 24521 h 464456"/>
                <a:gd name="connsiteX2" fmla="*/ -384 w 49763"/>
                <a:gd name="connsiteY2" fmla="*/ 439215 h 464456"/>
                <a:gd name="connsiteX3" fmla="*/ 24498 w 49763"/>
                <a:gd name="connsiteY3" fmla="*/ 464096 h 464456"/>
                <a:gd name="connsiteX4" fmla="*/ 49379 w 49763"/>
                <a:gd name="connsiteY4" fmla="*/ 439215 h 464456"/>
                <a:gd name="connsiteX5" fmla="*/ 49379 w 49763"/>
                <a:gd name="connsiteY5" fmla="*/ 24521 h 464456"/>
                <a:gd name="connsiteX6" fmla="*/ 24498 w 49763"/>
                <a:gd name="connsiteY6" fmla="*/ -360 h 46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63" h="464456">
                  <a:moveTo>
                    <a:pt x="24498" y="-360"/>
                  </a:moveTo>
                  <a:cubicBezTo>
                    <a:pt x="10756" y="-360"/>
                    <a:pt x="-384" y="10779"/>
                    <a:pt x="-384" y="24521"/>
                  </a:cubicBezTo>
                  <a:lnTo>
                    <a:pt x="-384" y="439215"/>
                  </a:lnTo>
                  <a:cubicBezTo>
                    <a:pt x="-384" y="452957"/>
                    <a:pt x="10756" y="464096"/>
                    <a:pt x="24498" y="464096"/>
                  </a:cubicBezTo>
                  <a:cubicBezTo>
                    <a:pt x="38240" y="464096"/>
                    <a:pt x="49379" y="452957"/>
                    <a:pt x="49379" y="439215"/>
                  </a:cubicBezTo>
                  <a:lnTo>
                    <a:pt x="49379" y="24521"/>
                  </a:lnTo>
                  <a:cubicBezTo>
                    <a:pt x="49379" y="10779"/>
                    <a:pt x="38240" y="-360"/>
                    <a:pt x="24498" y="-360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2641162" y="1893381"/>
              <a:ext cx="237597" cy="237607"/>
            </a:xfrm>
            <a:custGeom>
              <a:avLst/>
              <a:gdLst>
                <a:gd name="connsiteX0" fmla="*/ 229753 w 237597"/>
                <a:gd name="connsiteY0" fmla="*/ 7069 h 237607"/>
                <a:gd name="connsiteX1" fmla="*/ 194566 w 237597"/>
                <a:gd name="connsiteY1" fmla="*/ 7069 h 237607"/>
                <a:gd name="connsiteX2" fmla="*/ 118325 w 237597"/>
                <a:gd name="connsiteY2" fmla="*/ 83310 h 237607"/>
                <a:gd name="connsiteX3" fmla="*/ 42084 w 237597"/>
                <a:gd name="connsiteY3" fmla="*/ 7069 h 237607"/>
                <a:gd name="connsiteX4" fmla="*/ 17972 w 237597"/>
                <a:gd name="connsiteY4" fmla="*/ 468 h 237607"/>
                <a:gd name="connsiteX5" fmla="*/ 296 w 237597"/>
                <a:gd name="connsiteY5" fmla="*/ 18144 h 237607"/>
                <a:gd name="connsiteX6" fmla="*/ 6897 w 237597"/>
                <a:gd name="connsiteY6" fmla="*/ 42255 h 237607"/>
                <a:gd name="connsiteX7" fmla="*/ 83138 w 237597"/>
                <a:gd name="connsiteY7" fmla="*/ 118497 h 237607"/>
                <a:gd name="connsiteX8" fmla="*/ 6897 w 237597"/>
                <a:gd name="connsiteY8" fmla="*/ 194717 h 237607"/>
                <a:gd name="connsiteX9" fmla="*/ 6866 w 237597"/>
                <a:gd name="connsiteY9" fmla="*/ 229935 h 237607"/>
                <a:gd name="connsiteX10" fmla="*/ 42084 w 237597"/>
                <a:gd name="connsiteY10" fmla="*/ 229966 h 237607"/>
                <a:gd name="connsiteX11" fmla="*/ 118325 w 237597"/>
                <a:gd name="connsiteY11" fmla="*/ 153725 h 237607"/>
                <a:gd name="connsiteX12" fmla="*/ 194566 w 237597"/>
                <a:gd name="connsiteY12" fmla="*/ 229966 h 237607"/>
                <a:gd name="connsiteX13" fmla="*/ 229784 w 237597"/>
                <a:gd name="connsiteY13" fmla="*/ 229935 h 237607"/>
                <a:gd name="connsiteX14" fmla="*/ 229753 w 237597"/>
                <a:gd name="connsiteY14" fmla="*/ 194717 h 237607"/>
                <a:gd name="connsiteX15" fmla="*/ 153512 w 237597"/>
                <a:gd name="connsiteY15" fmla="*/ 118476 h 237607"/>
                <a:gd name="connsiteX16" fmla="*/ 229753 w 237597"/>
                <a:gd name="connsiteY16" fmla="*/ 42235 h 237607"/>
                <a:gd name="connsiteX17" fmla="*/ 229753 w 237597"/>
                <a:gd name="connsiteY17" fmla="*/ 7069 h 2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7597" h="237607">
                  <a:moveTo>
                    <a:pt x="229753" y="7069"/>
                  </a:moveTo>
                  <a:cubicBezTo>
                    <a:pt x="220037" y="-2648"/>
                    <a:pt x="204283" y="-2648"/>
                    <a:pt x="194566" y="7069"/>
                  </a:cubicBezTo>
                  <a:lnTo>
                    <a:pt x="118325" y="83310"/>
                  </a:lnTo>
                  <a:lnTo>
                    <a:pt x="42084" y="7069"/>
                  </a:lnTo>
                  <a:cubicBezTo>
                    <a:pt x="35816" y="698"/>
                    <a:pt x="26612" y="-1822"/>
                    <a:pt x="17972" y="468"/>
                  </a:cubicBezTo>
                  <a:cubicBezTo>
                    <a:pt x="9333" y="2757"/>
                    <a:pt x="2585" y="9505"/>
                    <a:pt x="296" y="18144"/>
                  </a:cubicBezTo>
                  <a:cubicBezTo>
                    <a:pt x="-1994" y="26783"/>
                    <a:pt x="526" y="35987"/>
                    <a:pt x="6897" y="42255"/>
                  </a:cubicBezTo>
                  <a:lnTo>
                    <a:pt x="83138" y="118497"/>
                  </a:lnTo>
                  <a:lnTo>
                    <a:pt x="6897" y="194717"/>
                  </a:lnTo>
                  <a:cubicBezTo>
                    <a:pt x="-2837" y="204434"/>
                    <a:pt x="-2850" y="220201"/>
                    <a:pt x="6866" y="229935"/>
                  </a:cubicBezTo>
                  <a:cubicBezTo>
                    <a:pt x="16582" y="239669"/>
                    <a:pt x="32350" y="239683"/>
                    <a:pt x="42084" y="229966"/>
                  </a:cubicBezTo>
                  <a:lnTo>
                    <a:pt x="118325" y="153725"/>
                  </a:lnTo>
                  <a:lnTo>
                    <a:pt x="194566" y="229966"/>
                  </a:lnTo>
                  <a:cubicBezTo>
                    <a:pt x="204300" y="239683"/>
                    <a:pt x="220068" y="239669"/>
                    <a:pt x="229784" y="229935"/>
                  </a:cubicBezTo>
                  <a:cubicBezTo>
                    <a:pt x="239501" y="220201"/>
                    <a:pt x="239487" y="204434"/>
                    <a:pt x="229753" y="194717"/>
                  </a:cubicBezTo>
                  <a:lnTo>
                    <a:pt x="153512" y="118476"/>
                  </a:lnTo>
                  <a:lnTo>
                    <a:pt x="229753" y="42235"/>
                  </a:lnTo>
                  <a:cubicBezTo>
                    <a:pt x="239456" y="32520"/>
                    <a:pt x="239456" y="16783"/>
                    <a:pt x="229753" y="7069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6054725" y="1810385"/>
            <a:ext cx="21882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fontAlgn="auto"/>
            <a:r>
              <a:rPr sz="2000" b="1">
                <a:solidFill>
                  <a:srgbClr val="FF8847"/>
                </a:solidFill>
                <a:latin typeface="Poppins Medium" panose="00000600000000000000" charset="0"/>
                <a:ea typeface="Roboto Light" panose="02000000000000000000" charset="0"/>
                <a:cs typeface="Poppins Medium" panose="00000600000000000000" charset="0"/>
                <a:sym typeface="Roboto Light" panose="02000000000000000000" charset="0"/>
              </a:rPr>
              <a:t>User Login</a:t>
            </a:r>
            <a:endParaRPr sz="2000" b="1">
              <a:solidFill>
                <a:srgbClr val="FF8847"/>
              </a:solidFill>
              <a:latin typeface="Poppins Medium" panose="00000600000000000000" charset="0"/>
              <a:ea typeface="Roboto Light" panose="020000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54725" y="2102485"/>
            <a:ext cx="5478780" cy="13258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1600" b="1">
                <a:solidFill>
                  <a:schemeClr val="bg1"/>
                </a:solidFill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  <a:sym typeface="Roboto Light" panose="02000000000000000000" charset="0"/>
              </a:rPr>
              <a:t>This sequence diagram illustrates the login process for a user within a mobile application, detailing the interactions between the user, the mobile app, and the system.</a:t>
            </a:r>
            <a:endParaRPr sz="1600" b="1">
              <a:solidFill>
                <a:schemeClr val="bg1"/>
              </a:solidFill>
              <a:latin typeface="Roboto Light" panose="02000000000000000000" charset="0"/>
              <a:ea typeface="Roboto Light" panose="02000000000000000000" charset="0"/>
              <a:cs typeface="Roboto Light" panose="02000000000000000000" charset="0"/>
              <a:sym typeface="Roboto Light" panose="02000000000000000000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55105" y="3272790"/>
            <a:ext cx="21882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fontAlgn="auto"/>
            <a:r>
              <a:rPr sz="2000" b="1">
                <a:solidFill>
                  <a:srgbClr val="FF8847"/>
                </a:solidFill>
                <a:latin typeface="Poppins Medium" panose="00000600000000000000" charset="0"/>
                <a:ea typeface="Roboto Light" panose="02000000000000000000" charset="0"/>
                <a:cs typeface="Poppins Medium" panose="00000600000000000000" charset="0"/>
                <a:sym typeface="Roboto Light" panose="02000000000000000000" charset="0"/>
              </a:rPr>
              <a:t>user reports</a:t>
            </a:r>
            <a:endParaRPr sz="2000" b="1">
              <a:solidFill>
                <a:srgbClr val="FF8847"/>
              </a:solidFill>
              <a:latin typeface="Poppins Medium" panose="00000600000000000000" charset="0"/>
              <a:ea typeface="Roboto Light" panose="020000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55105" y="3564890"/>
            <a:ext cx="5562600" cy="13500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1600" b="1">
                <a:solidFill>
                  <a:schemeClr val="bg1"/>
                </a:solidFill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  <a:sym typeface="Roboto Light" panose="02000000000000000000" charset="0"/>
              </a:rPr>
              <a:t>This sequence diagram illustrates the </a:t>
            </a:r>
            <a:r>
              <a:rPr lang="en-US" sz="1600" b="1">
                <a:solidFill>
                  <a:schemeClr val="bg1"/>
                </a:solidFill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  <a:sym typeface="Roboto Light" panose="02000000000000000000" charset="0"/>
              </a:rPr>
              <a:t>reporting</a:t>
            </a:r>
            <a:r>
              <a:rPr sz="1600" b="1">
                <a:solidFill>
                  <a:schemeClr val="bg1"/>
                </a:solidFill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  <a:sym typeface="Roboto Light" panose="02000000000000000000" charset="0"/>
              </a:rPr>
              <a:t> process for a user within a mobile application, detailing the interactions between the user, the mobile app, and the system.</a:t>
            </a:r>
            <a:endParaRPr sz="1600" b="1">
              <a:solidFill>
                <a:schemeClr val="bg1"/>
              </a:solidFill>
              <a:latin typeface="Roboto Light" panose="02000000000000000000" charset="0"/>
              <a:ea typeface="Roboto Light" panose="02000000000000000000" charset="0"/>
              <a:cs typeface="Roboto Light" panose="02000000000000000000" charset="0"/>
              <a:sym typeface="Roboto Light" panose="02000000000000000000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14110" y="4801870"/>
            <a:ext cx="21882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fontAlgn="auto"/>
            <a:r>
              <a:rPr sz="2000" b="1">
                <a:solidFill>
                  <a:srgbClr val="FF8847"/>
                </a:solidFill>
                <a:latin typeface="Poppins Medium" panose="00000600000000000000" charset="0"/>
                <a:ea typeface="Roboto Light" panose="02000000000000000000" charset="0"/>
                <a:cs typeface="Poppins Medium" panose="00000600000000000000" charset="0"/>
                <a:sym typeface="Roboto Light" panose="02000000000000000000" charset="0"/>
              </a:rPr>
              <a:t> Alerts</a:t>
            </a:r>
            <a:endParaRPr sz="2000" b="1">
              <a:solidFill>
                <a:srgbClr val="FF8847"/>
              </a:solidFill>
              <a:latin typeface="Poppins Medium" panose="00000600000000000000" charset="0"/>
              <a:ea typeface="Roboto Light" panose="020000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14110" y="5093970"/>
            <a:ext cx="5495290" cy="1332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1600" b="1">
                <a:solidFill>
                  <a:schemeClr val="bg1"/>
                </a:solidFill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  <a:sym typeface="Roboto Light" panose="02000000000000000000" charset="0"/>
              </a:rPr>
              <a:t>This sequence diagram outlines the process of  alerts within the mobile application, detailing the interactions between various components involved in the alert system.</a:t>
            </a:r>
            <a:endParaRPr sz="1600" b="1">
              <a:solidFill>
                <a:schemeClr val="bg1"/>
              </a:solidFill>
              <a:latin typeface="Roboto Light" panose="02000000000000000000" charset="0"/>
              <a:ea typeface="Roboto Light" panose="02000000000000000000" charset="0"/>
              <a:cs typeface="Roboto Light" panose="02000000000000000000" charset="0"/>
              <a:sym typeface="Roboto Light" panose="02000000000000000000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椭圆 6"/>
          <p:cNvSpPr/>
          <p:nvPr/>
        </p:nvSpPr>
        <p:spPr>
          <a:xfrm>
            <a:off x="1854835" y="1805940"/>
            <a:ext cx="752475" cy="752475"/>
          </a:xfrm>
          <a:prstGeom prst="ellipse">
            <a:avLst/>
          </a:prstGeom>
          <a:gradFill>
            <a:gsLst>
              <a:gs pos="22000">
                <a:srgbClr val="FF8847">
                  <a:alpha val="0"/>
                </a:srgbClr>
              </a:gs>
              <a:gs pos="100000">
                <a:srgbClr val="FF8847">
                  <a:alpha val="68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3710" y="3131185"/>
            <a:ext cx="6778625" cy="12395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l">
              <a:lnSpc>
                <a:spcPct val="85000"/>
              </a:lnSpc>
              <a:buClrTx/>
              <a:buSzTx/>
              <a:buFontTx/>
            </a:pPr>
            <a:r>
              <a:rPr lang="en-US" altLang="zh-CN" sz="60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Class Diagram</a:t>
            </a:r>
            <a:endParaRPr lang="en-US" altLang="zh-CN" sz="60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5" name="任意多边形 4"/>
          <p:cNvSpPr/>
          <p:nvPr/>
        </p:nvSpPr>
        <p:spPr>
          <a:xfrm rot="1800000">
            <a:off x="7293622" y="-1060471"/>
            <a:ext cx="4461506" cy="621014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028" h="9781">
                <a:moveTo>
                  <a:pt x="7025" y="2570"/>
                </a:moveTo>
                <a:lnTo>
                  <a:pt x="7025" y="6266"/>
                </a:lnTo>
                <a:lnTo>
                  <a:pt x="7026" y="6359"/>
                </a:lnTo>
                <a:cubicBezTo>
                  <a:pt x="7083" y="8288"/>
                  <a:pt x="5141" y="9824"/>
                  <a:pt x="3597" y="9779"/>
                </a:cubicBezTo>
                <a:lnTo>
                  <a:pt x="3513" y="9778"/>
                </a:lnTo>
                <a:lnTo>
                  <a:pt x="3419" y="9780"/>
                </a:lnTo>
                <a:cubicBezTo>
                  <a:pt x="1491" y="9836"/>
                  <a:pt x="-45" y="7895"/>
                  <a:pt x="0" y="6350"/>
                </a:cubicBezTo>
                <a:lnTo>
                  <a:pt x="1" y="6266"/>
                </a:lnTo>
                <a:lnTo>
                  <a:pt x="1" y="3199"/>
                </a:lnTo>
                <a:lnTo>
                  <a:pt x="5541" y="0"/>
                </a:lnTo>
                <a:lnTo>
                  <a:pt x="7025" y="257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 rot="1800000">
            <a:off x="11685580" y="2480812"/>
            <a:ext cx="815720" cy="180711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85" h="2846">
                <a:moveTo>
                  <a:pt x="1285" y="2225"/>
                </a:moveTo>
                <a:cubicBezTo>
                  <a:pt x="1287" y="2567"/>
                  <a:pt x="960" y="2858"/>
                  <a:pt x="643" y="2846"/>
                </a:cubicBezTo>
                <a:cubicBezTo>
                  <a:pt x="282" y="2857"/>
                  <a:pt x="-9" y="2527"/>
                  <a:pt x="0" y="2203"/>
                </a:cubicBezTo>
                <a:lnTo>
                  <a:pt x="0" y="0"/>
                </a:lnTo>
                <a:lnTo>
                  <a:pt x="1285" y="2225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9" name="任意多边形 8"/>
          <p:cNvSpPr/>
          <p:nvPr/>
        </p:nvSpPr>
        <p:spPr>
          <a:xfrm rot="1800000">
            <a:off x="9207117" y="5757144"/>
            <a:ext cx="815975" cy="139853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85" h="2203">
                <a:moveTo>
                  <a:pt x="0" y="643"/>
                </a:moveTo>
                <a:cubicBezTo>
                  <a:pt x="-11" y="282"/>
                  <a:pt x="319" y="-9"/>
                  <a:pt x="643" y="0"/>
                </a:cubicBezTo>
                <a:cubicBezTo>
                  <a:pt x="1003" y="-11"/>
                  <a:pt x="1294" y="319"/>
                  <a:pt x="1285" y="643"/>
                </a:cubicBezTo>
                <a:lnTo>
                  <a:pt x="1285" y="1461"/>
                </a:lnTo>
                <a:lnTo>
                  <a:pt x="0" y="2202"/>
                </a:lnTo>
                <a:lnTo>
                  <a:pt x="0" y="643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0" name="任意多边形 19"/>
          <p:cNvSpPr/>
          <p:nvPr/>
        </p:nvSpPr>
        <p:spPr>
          <a:xfrm rot="1800000">
            <a:off x="11455997" y="4454528"/>
            <a:ext cx="549188" cy="268767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65" h="4233">
                <a:moveTo>
                  <a:pt x="0" y="202"/>
                </a:moveTo>
                <a:lnTo>
                  <a:pt x="0" y="190"/>
                </a:lnTo>
                <a:cubicBezTo>
                  <a:pt x="-3" y="123"/>
                  <a:pt x="27" y="38"/>
                  <a:pt x="50" y="0"/>
                </a:cubicBezTo>
                <a:lnTo>
                  <a:pt x="865" y="1412"/>
                </a:lnTo>
                <a:lnTo>
                  <a:pt x="865" y="3793"/>
                </a:lnTo>
                <a:lnTo>
                  <a:pt x="104" y="4233"/>
                </a:lnTo>
                <a:cubicBezTo>
                  <a:pt x="48" y="4179"/>
                  <a:pt x="-2" y="4040"/>
                  <a:pt x="0" y="3964"/>
                </a:cubicBezTo>
                <a:lnTo>
                  <a:pt x="0" y="3960"/>
                </a:lnTo>
                <a:lnTo>
                  <a:pt x="0" y="3956"/>
                </a:lnTo>
                <a:lnTo>
                  <a:pt x="0" y="3952"/>
                </a:lnTo>
                <a:lnTo>
                  <a:pt x="0" y="202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1" name="圆角矩形 20"/>
          <p:cNvSpPr/>
          <p:nvPr/>
        </p:nvSpPr>
        <p:spPr>
          <a:xfrm rot="1800000">
            <a:off x="11306810" y="4133215"/>
            <a:ext cx="205740" cy="16503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>
                  <a:alpha val="5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1655" y="405765"/>
            <a:ext cx="26714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FF8847"/>
                </a:solidFill>
                <a:latin typeface="Poppins SemiBold" panose="00000700000000000000" charset="0"/>
                <a:ea typeface="Poppins SemiBold" panose="00000700000000000000" charset="0"/>
                <a:cs typeface="Poppins Medium" panose="00000600000000000000" charset="0"/>
              </a:rPr>
              <a:t>GROUP 22</a:t>
            </a:r>
            <a:endParaRPr lang="en-US" altLang="zh-CN" sz="2400">
              <a:solidFill>
                <a:srgbClr val="FF8847"/>
              </a:solidFill>
              <a:latin typeface="Poppins SemiBold" panose="00000700000000000000" charset="0"/>
              <a:ea typeface="Poppins SemiBold" panose="00000700000000000000" charset="0"/>
              <a:cs typeface="Poppins Medium" panose="00000600000000000000" charset="0"/>
            </a:endParaRPr>
          </a:p>
        </p:txBody>
      </p:sp>
      <p:sp>
        <p:nvSpPr>
          <p:cNvPr id="29" name="任意多边形 28"/>
          <p:cNvSpPr/>
          <p:nvPr/>
        </p:nvSpPr>
        <p:spPr>
          <a:xfrm rot="1800000">
            <a:off x="-164118" y="-248706"/>
            <a:ext cx="616326" cy="120291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2" h="1894">
                <a:moveTo>
                  <a:pt x="970" y="0"/>
                </a:moveTo>
                <a:lnTo>
                  <a:pt x="970" y="1380"/>
                </a:lnTo>
                <a:lnTo>
                  <a:pt x="971" y="1400"/>
                </a:lnTo>
                <a:cubicBezTo>
                  <a:pt x="987" y="1587"/>
                  <a:pt x="847" y="1822"/>
                  <a:pt x="770" y="1894"/>
                </a:cubicBezTo>
                <a:lnTo>
                  <a:pt x="0" y="560"/>
                </a:lnTo>
                <a:lnTo>
                  <a:pt x="970" y="0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32" name="任意多边形 31"/>
          <p:cNvSpPr/>
          <p:nvPr/>
        </p:nvSpPr>
        <p:spPr>
          <a:xfrm rot="1800000">
            <a:off x="376617" y="6125820"/>
            <a:ext cx="390525" cy="88938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15" h="1401">
                <a:moveTo>
                  <a:pt x="0" y="308"/>
                </a:moveTo>
                <a:cubicBezTo>
                  <a:pt x="-5" y="135"/>
                  <a:pt x="153" y="-4"/>
                  <a:pt x="308" y="0"/>
                </a:cubicBezTo>
                <a:cubicBezTo>
                  <a:pt x="480" y="-5"/>
                  <a:pt x="619" y="153"/>
                  <a:pt x="615" y="308"/>
                </a:cubicBezTo>
                <a:lnTo>
                  <a:pt x="615" y="1046"/>
                </a:lnTo>
                <a:lnTo>
                  <a:pt x="0" y="1401"/>
                </a:lnTo>
                <a:lnTo>
                  <a:pt x="0" y="308"/>
                </a:lnTo>
                <a:close/>
              </a:path>
            </a:pathLst>
          </a:custGeom>
          <a:gradFill>
            <a:gsLst>
              <a:gs pos="12000">
                <a:srgbClr val="FF8847">
                  <a:alpha val="0"/>
                </a:srgbClr>
              </a:gs>
              <a:gs pos="100000">
                <a:srgbClr val="FF8847">
                  <a:alpha val="4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73710" y="1027430"/>
            <a:ext cx="2133600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88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05</a:t>
            </a:r>
            <a:endParaRPr lang="en-US" altLang="zh-CN" sz="88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835" y="4370705"/>
            <a:ext cx="5412105" cy="17176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bg1"/>
                </a:solidFill>
                <a:latin typeface="Roboto Light" panose="02000000000000000000" charset="0"/>
                <a:ea typeface="Poppins SemiBold" panose="00000700000000000000" charset="0"/>
                <a:cs typeface="Roboto Light" panose="02000000000000000000" charset="0"/>
                <a:sym typeface="Poppins SemiBold" panose="00000700000000000000" charset="0"/>
              </a:rPr>
              <a:t>The </a:t>
            </a:r>
            <a:r>
              <a:rPr sz="2000" b="1">
                <a:solidFill>
                  <a:schemeClr val="bg1"/>
                </a:solidFill>
                <a:latin typeface="Roboto Light" panose="02000000000000000000" charset="0"/>
                <a:ea typeface="Poppins SemiBold" panose="00000700000000000000" charset="0"/>
                <a:cs typeface="Roboto Light" panose="02000000000000000000" charset="0"/>
                <a:sym typeface="Poppins SemiBold" panose="00000700000000000000" charset="0"/>
              </a:rPr>
              <a:t>class diagram</a:t>
            </a:r>
            <a:r>
              <a:rPr lang="en-US" sz="2000" b="1">
                <a:solidFill>
                  <a:schemeClr val="bg1"/>
                </a:solidFill>
                <a:latin typeface="Roboto Light" panose="02000000000000000000" charset="0"/>
                <a:ea typeface="Poppins SemiBold" panose="00000700000000000000" charset="0"/>
                <a:cs typeface="Roboto Light" panose="02000000000000000000" charset="0"/>
                <a:sym typeface="Poppins SemiBold" panose="00000700000000000000" charset="0"/>
              </a:rPr>
              <a:t> </a:t>
            </a:r>
            <a:r>
              <a:rPr sz="2000" b="1">
                <a:solidFill>
                  <a:schemeClr val="bg1"/>
                </a:solidFill>
                <a:latin typeface="Roboto Light" panose="02000000000000000000" charset="0"/>
                <a:ea typeface="Poppins SemiBold" panose="00000700000000000000" charset="0"/>
                <a:cs typeface="Roboto Light" panose="02000000000000000000" charset="0"/>
                <a:sym typeface="Poppins SemiBold" panose="00000700000000000000" charset="0"/>
              </a:rPr>
              <a:t>represents the classes, attributes, operations (or methods), and the relationships among objects in a system</a:t>
            </a:r>
            <a:endParaRPr sz="2000" b="1">
              <a:solidFill>
                <a:schemeClr val="bg1"/>
              </a:solidFill>
              <a:latin typeface="Roboto Light" panose="02000000000000000000" charset="0"/>
              <a:ea typeface="Poppins SemiBold" panose="00000700000000000000" charset="0"/>
              <a:cs typeface="Roboto Light" panose="02000000000000000000" charset="0"/>
              <a:sym typeface="Poppins SemiBold" panose="00000700000000000000" charset="0"/>
            </a:endParaRPr>
          </a:p>
        </p:txBody>
      </p:sp>
      <p:sp>
        <p:nvSpPr>
          <p:cNvPr id="2" name="任意多边形 1"/>
          <p:cNvSpPr/>
          <p:nvPr/>
        </p:nvSpPr>
        <p:spPr>
          <a:xfrm rot="1800000">
            <a:off x="6838031" y="-249114"/>
            <a:ext cx="267335" cy="272111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1" h="4285">
                <a:moveTo>
                  <a:pt x="421" y="0"/>
                </a:moveTo>
                <a:lnTo>
                  <a:pt x="421" y="4075"/>
                </a:lnTo>
                <a:cubicBezTo>
                  <a:pt x="425" y="4193"/>
                  <a:pt x="316" y="4288"/>
                  <a:pt x="211" y="4285"/>
                </a:cubicBezTo>
                <a:cubicBezTo>
                  <a:pt x="92" y="4289"/>
                  <a:pt x="-3" y="4181"/>
                  <a:pt x="0" y="4075"/>
                </a:cubicBezTo>
                <a:lnTo>
                  <a:pt x="0" y="243"/>
                </a:lnTo>
                <a:lnTo>
                  <a:pt x="421" y="0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Picture 13" descr="userprefer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4180" y="1880235"/>
            <a:ext cx="3342640" cy="2072640"/>
          </a:xfrm>
          <a:prstGeom prst="rect">
            <a:avLst/>
          </a:prstGeom>
        </p:spPr>
      </p:pic>
      <p:pic>
        <p:nvPicPr>
          <p:cNvPr id="13" name="Picture 12" descr="roadus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260" y="1880235"/>
            <a:ext cx="3025775" cy="2084070"/>
          </a:xfrm>
          <a:prstGeom prst="rect">
            <a:avLst/>
          </a:prstGeom>
        </p:spPr>
      </p:pic>
      <p:pic>
        <p:nvPicPr>
          <p:cNvPr id="2" name="Content Placeholder 1" descr="roadsign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2020" y="1880235"/>
            <a:ext cx="3147695" cy="2084070"/>
          </a:xfrm>
          <a:prstGeom prst="rect">
            <a:avLst/>
          </a:prstGeom>
        </p:spPr>
      </p:pic>
      <p:sp>
        <p:nvSpPr>
          <p:cNvPr id="29" name="任意多边形 28"/>
          <p:cNvSpPr/>
          <p:nvPr/>
        </p:nvSpPr>
        <p:spPr>
          <a:xfrm rot="1800000">
            <a:off x="-164118" y="-248706"/>
            <a:ext cx="616326" cy="120291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2" h="1894">
                <a:moveTo>
                  <a:pt x="970" y="0"/>
                </a:moveTo>
                <a:lnTo>
                  <a:pt x="970" y="1380"/>
                </a:lnTo>
                <a:lnTo>
                  <a:pt x="971" y="1400"/>
                </a:lnTo>
                <a:cubicBezTo>
                  <a:pt x="987" y="1587"/>
                  <a:pt x="847" y="1822"/>
                  <a:pt x="770" y="1894"/>
                </a:cubicBezTo>
                <a:lnTo>
                  <a:pt x="0" y="560"/>
                </a:lnTo>
                <a:lnTo>
                  <a:pt x="970" y="0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32105" y="200025"/>
            <a:ext cx="43027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8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Class Diagram</a:t>
            </a:r>
            <a:endParaRPr lang="en-US" altLang="zh-CN" sz="28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2139315" y="3566795"/>
            <a:ext cx="649605" cy="649605"/>
          </a:xfrm>
          <a:prstGeom prst="ellipse">
            <a:avLst/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grpSp>
        <p:nvGrpSpPr>
          <p:cNvPr id="37" name="图片 5" descr="32313538333630393b32313538333731303bbdbbd7f7d2b5"/>
          <p:cNvGrpSpPr/>
          <p:nvPr/>
        </p:nvGrpSpPr>
        <p:grpSpPr>
          <a:xfrm rot="0">
            <a:off x="2296160" y="3741420"/>
            <a:ext cx="331470" cy="313690"/>
            <a:chOff x="4956174" y="321703"/>
            <a:chExt cx="914399" cy="865352"/>
          </a:xfrm>
          <a:solidFill>
            <a:schemeClr val="bg1"/>
          </a:solidFill>
        </p:grpSpPr>
        <p:sp>
          <p:nvSpPr>
            <p:cNvPr id="38" name="任意多边形: 形状 37"/>
            <p:cNvSpPr/>
            <p:nvPr/>
          </p:nvSpPr>
          <p:spPr>
            <a:xfrm>
              <a:off x="4956174" y="321703"/>
              <a:ext cx="914399" cy="865352"/>
            </a:xfrm>
            <a:custGeom>
              <a:avLst/>
              <a:gdLst>
                <a:gd name="connsiteX0" fmla="*/ 865029 w 914399"/>
                <a:gd name="connsiteY0" fmla="*/ 644594 h 865352"/>
                <a:gd name="connsiteX1" fmla="*/ 742565 w 914399"/>
                <a:gd name="connsiteY1" fmla="*/ 644594 h 865352"/>
                <a:gd name="connsiteX2" fmla="*/ 742565 w 914399"/>
                <a:gd name="connsiteY2" fmla="*/ 522130 h 865352"/>
                <a:gd name="connsiteX3" fmla="*/ 718542 w 914399"/>
                <a:gd name="connsiteY3" fmla="*/ 497637 h 865352"/>
                <a:gd name="connsiteX4" fmla="*/ 693580 w 914399"/>
                <a:gd name="connsiteY4" fmla="*/ 522681 h 865352"/>
                <a:gd name="connsiteX5" fmla="*/ 693580 w 914399"/>
                <a:gd name="connsiteY5" fmla="*/ 644594 h 865352"/>
                <a:gd name="connsiteX6" fmla="*/ 391705 w 914399"/>
                <a:gd name="connsiteY6" fmla="*/ 644594 h 865352"/>
                <a:gd name="connsiteX7" fmla="*/ 346802 w 914399"/>
                <a:gd name="connsiteY7" fmla="*/ 673536 h 865352"/>
                <a:gd name="connsiteX8" fmla="*/ 342526 w 914399"/>
                <a:gd name="connsiteY8" fmla="*/ 743861 h 865352"/>
                <a:gd name="connsiteX9" fmla="*/ 342444 w 914399"/>
                <a:gd name="connsiteY9" fmla="*/ 757975 h 865352"/>
                <a:gd name="connsiteX10" fmla="*/ 250382 w 914399"/>
                <a:gd name="connsiteY10" fmla="*/ 807522 h 865352"/>
                <a:gd name="connsiteX11" fmla="*/ 220052 w 914399"/>
                <a:gd name="connsiteY11" fmla="*/ 732605 h 865352"/>
                <a:gd name="connsiteX12" fmla="*/ 220052 w 914399"/>
                <a:gd name="connsiteY12" fmla="*/ 192273 h 865352"/>
                <a:gd name="connsiteX13" fmla="*/ 201519 w 914399"/>
                <a:gd name="connsiteY13" fmla="*/ 48602 h 865352"/>
                <a:gd name="connsiteX14" fmla="*/ 632348 w 914399"/>
                <a:gd name="connsiteY14" fmla="*/ 48602 h 865352"/>
                <a:gd name="connsiteX15" fmla="*/ 693580 w 914399"/>
                <a:gd name="connsiteY15" fmla="*/ 109834 h 865352"/>
                <a:gd name="connsiteX16" fmla="*/ 700922 w 914399"/>
                <a:gd name="connsiteY16" fmla="*/ 127325 h 865352"/>
                <a:gd name="connsiteX17" fmla="*/ 718552 w 914399"/>
                <a:gd name="connsiteY17" fmla="*/ 134327 h 865352"/>
                <a:gd name="connsiteX18" fmla="*/ 742555 w 914399"/>
                <a:gd name="connsiteY18" fmla="*/ 108721 h 865352"/>
                <a:gd name="connsiteX19" fmla="*/ 632348 w 914399"/>
                <a:gd name="connsiteY19" fmla="*/ -384 h 865352"/>
                <a:gd name="connsiteX20" fmla="*/ 108987 w 914399"/>
                <a:gd name="connsiteY20" fmla="*/ -384 h 865352"/>
                <a:gd name="connsiteX21" fmla="*/ -384 w 914399"/>
                <a:gd name="connsiteY21" fmla="*/ 111079 h 865352"/>
                <a:gd name="connsiteX22" fmla="*/ -384 w 914399"/>
                <a:gd name="connsiteY22" fmla="*/ 277201 h 865352"/>
                <a:gd name="connsiteX23" fmla="*/ 48602 w 914399"/>
                <a:gd name="connsiteY23" fmla="*/ 326187 h 865352"/>
                <a:gd name="connsiteX24" fmla="*/ 171066 w 914399"/>
                <a:gd name="connsiteY24" fmla="*/ 326187 h 865352"/>
                <a:gd name="connsiteX25" fmla="*/ 171066 w 914399"/>
                <a:gd name="connsiteY25" fmla="*/ 747607 h 865352"/>
                <a:gd name="connsiteX26" fmla="*/ 281284 w 914399"/>
                <a:gd name="connsiteY26" fmla="*/ 864968 h 865352"/>
                <a:gd name="connsiteX27" fmla="*/ 803797 w 914399"/>
                <a:gd name="connsiteY27" fmla="*/ 864968 h 865352"/>
                <a:gd name="connsiteX28" fmla="*/ 914015 w 914399"/>
                <a:gd name="connsiteY28" fmla="*/ 754812 h 865352"/>
                <a:gd name="connsiteX29" fmla="*/ 914015 w 914399"/>
                <a:gd name="connsiteY29" fmla="*/ 693580 h 865352"/>
                <a:gd name="connsiteX30" fmla="*/ 865029 w 914399"/>
                <a:gd name="connsiteY30" fmla="*/ 644594 h 865352"/>
                <a:gd name="connsiteX31" fmla="*/ 48602 w 914399"/>
                <a:gd name="connsiteY31" fmla="*/ 277201 h 865352"/>
                <a:gd name="connsiteX32" fmla="*/ 48602 w 914399"/>
                <a:gd name="connsiteY32" fmla="*/ 144940 h 865352"/>
                <a:gd name="connsiteX33" fmla="*/ 50255 w 914399"/>
                <a:gd name="connsiteY33" fmla="*/ 95659 h 865352"/>
                <a:gd name="connsiteX34" fmla="*/ 100996 w 914399"/>
                <a:gd name="connsiteY34" fmla="*/ 49234 h 865352"/>
                <a:gd name="connsiteX35" fmla="*/ 169780 w 914399"/>
                <a:gd name="connsiteY35" fmla="*/ 97955 h 865352"/>
                <a:gd name="connsiteX36" fmla="*/ 171066 w 914399"/>
                <a:gd name="connsiteY36" fmla="*/ 144685 h 865352"/>
                <a:gd name="connsiteX37" fmla="*/ 171066 w 914399"/>
                <a:gd name="connsiteY37" fmla="*/ 277201 h 865352"/>
                <a:gd name="connsiteX38" fmla="*/ 48602 w 914399"/>
                <a:gd name="connsiteY38" fmla="*/ 277201 h 865352"/>
                <a:gd name="connsiteX39" fmla="*/ 865029 w 914399"/>
                <a:gd name="connsiteY39" fmla="*/ 754812 h 865352"/>
                <a:gd name="connsiteX40" fmla="*/ 803797 w 914399"/>
                <a:gd name="connsiteY40" fmla="*/ 816044 h 865352"/>
                <a:gd name="connsiteX41" fmla="*/ 372887 w 914399"/>
                <a:gd name="connsiteY41" fmla="*/ 816044 h 865352"/>
                <a:gd name="connsiteX42" fmla="*/ 390726 w 914399"/>
                <a:gd name="connsiteY42" fmla="*/ 767844 h 865352"/>
                <a:gd name="connsiteX43" fmla="*/ 391501 w 914399"/>
                <a:gd name="connsiteY43" fmla="*/ 693580 h 865352"/>
                <a:gd name="connsiteX44" fmla="*/ 865029 w 914399"/>
                <a:gd name="connsiteY44" fmla="*/ 693580 h 865352"/>
                <a:gd name="connsiteX45" fmla="*/ 865029 w 914399"/>
                <a:gd name="connsiteY45" fmla="*/ 754812 h 86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14399" h="865352">
                  <a:moveTo>
                    <a:pt x="865029" y="644594"/>
                  </a:moveTo>
                  <a:lnTo>
                    <a:pt x="742565" y="644594"/>
                  </a:lnTo>
                  <a:lnTo>
                    <a:pt x="742565" y="522130"/>
                  </a:lnTo>
                  <a:cubicBezTo>
                    <a:pt x="742567" y="508784"/>
                    <a:pt x="731885" y="497893"/>
                    <a:pt x="718542" y="497637"/>
                  </a:cubicBezTo>
                  <a:cubicBezTo>
                    <a:pt x="704806" y="497382"/>
                    <a:pt x="693580" y="508955"/>
                    <a:pt x="693580" y="522681"/>
                  </a:cubicBezTo>
                  <a:lnTo>
                    <a:pt x="693580" y="644594"/>
                  </a:lnTo>
                  <a:lnTo>
                    <a:pt x="391705" y="644594"/>
                  </a:lnTo>
                  <a:cubicBezTo>
                    <a:pt x="375714" y="644043"/>
                    <a:pt x="355293" y="654116"/>
                    <a:pt x="346802" y="673536"/>
                  </a:cubicBezTo>
                  <a:cubicBezTo>
                    <a:pt x="339056" y="692845"/>
                    <a:pt x="343740" y="707949"/>
                    <a:pt x="342526" y="743861"/>
                  </a:cubicBezTo>
                  <a:cubicBezTo>
                    <a:pt x="342475" y="753934"/>
                    <a:pt x="342638" y="751301"/>
                    <a:pt x="342444" y="757975"/>
                  </a:cubicBezTo>
                  <a:cubicBezTo>
                    <a:pt x="342312" y="796521"/>
                    <a:pt x="294479" y="833383"/>
                    <a:pt x="250382" y="807522"/>
                  </a:cubicBezTo>
                  <a:cubicBezTo>
                    <a:pt x="210356" y="781713"/>
                    <a:pt x="221888" y="742473"/>
                    <a:pt x="220052" y="732605"/>
                  </a:cubicBezTo>
                  <a:lnTo>
                    <a:pt x="220052" y="192273"/>
                  </a:lnTo>
                  <a:cubicBezTo>
                    <a:pt x="217500" y="115814"/>
                    <a:pt x="229512" y="94730"/>
                    <a:pt x="201519" y="48602"/>
                  </a:cubicBezTo>
                  <a:lnTo>
                    <a:pt x="632348" y="48602"/>
                  </a:lnTo>
                  <a:cubicBezTo>
                    <a:pt x="666149" y="48641"/>
                    <a:pt x="693540" y="76033"/>
                    <a:pt x="693580" y="109834"/>
                  </a:cubicBezTo>
                  <a:cubicBezTo>
                    <a:pt x="693579" y="116413"/>
                    <a:pt x="696225" y="122717"/>
                    <a:pt x="700922" y="127325"/>
                  </a:cubicBezTo>
                  <a:cubicBezTo>
                    <a:pt x="705620" y="131932"/>
                    <a:pt x="711974" y="134455"/>
                    <a:pt x="718552" y="134327"/>
                  </a:cubicBezTo>
                  <a:cubicBezTo>
                    <a:pt x="732064" y="134061"/>
                    <a:pt x="742698" y="122233"/>
                    <a:pt x="742555" y="108721"/>
                  </a:cubicBezTo>
                  <a:cubicBezTo>
                    <a:pt x="741879" y="48317"/>
                    <a:pt x="692756" y="-315"/>
                    <a:pt x="632348" y="-384"/>
                  </a:cubicBezTo>
                  <a:lnTo>
                    <a:pt x="108987" y="-384"/>
                  </a:lnTo>
                  <a:cubicBezTo>
                    <a:pt x="48244" y="75"/>
                    <a:pt x="-384" y="50326"/>
                    <a:pt x="-384" y="111079"/>
                  </a:cubicBezTo>
                  <a:lnTo>
                    <a:pt x="-384" y="277201"/>
                  </a:lnTo>
                  <a:cubicBezTo>
                    <a:pt x="-384" y="304256"/>
                    <a:pt x="21548" y="326187"/>
                    <a:pt x="48602" y="326187"/>
                  </a:cubicBezTo>
                  <a:lnTo>
                    <a:pt x="171066" y="326187"/>
                  </a:lnTo>
                  <a:cubicBezTo>
                    <a:pt x="171066" y="326269"/>
                    <a:pt x="171066" y="695723"/>
                    <a:pt x="171066" y="747607"/>
                  </a:cubicBezTo>
                  <a:cubicBezTo>
                    <a:pt x="167749" y="784948"/>
                    <a:pt x="194538" y="862335"/>
                    <a:pt x="281284" y="864968"/>
                  </a:cubicBezTo>
                  <a:lnTo>
                    <a:pt x="803797" y="864968"/>
                  </a:lnTo>
                  <a:cubicBezTo>
                    <a:pt x="864645" y="864968"/>
                    <a:pt x="913981" y="815659"/>
                    <a:pt x="914015" y="754812"/>
                  </a:cubicBezTo>
                  <a:lnTo>
                    <a:pt x="914015" y="693580"/>
                  </a:lnTo>
                  <a:cubicBezTo>
                    <a:pt x="914015" y="666525"/>
                    <a:pt x="892084" y="644594"/>
                    <a:pt x="865029" y="644594"/>
                  </a:cubicBezTo>
                  <a:moveTo>
                    <a:pt x="48602" y="277201"/>
                  </a:moveTo>
                  <a:cubicBezTo>
                    <a:pt x="48602" y="277201"/>
                    <a:pt x="48602" y="194069"/>
                    <a:pt x="48602" y="144940"/>
                  </a:cubicBezTo>
                  <a:cubicBezTo>
                    <a:pt x="49357" y="112548"/>
                    <a:pt x="46785" y="118212"/>
                    <a:pt x="50255" y="95659"/>
                  </a:cubicBezTo>
                  <a:cubicBezTo>
                    <a:pt x="56088" y="71267"/>
                    <a:pt x="76183" y="52882"/>
                    <a:pt x="100996" y="49234"/>
                  </a:cubicBezTo>
                  <a:cubicBezTo>
                    <a:pt x="132388" y="43938"/>
                    <a:pt x="164198" y="66777"/>
                    <a:pt x="169780" y="97955"/>
                  </a:cubicBezTo>
                  <a:cubicBezTo>
                    <a:pt x="172576" y="119335"/>
                    <a:pt x="170423" y="113589"/>
                    <a:pt x="171066" y="144685"/>
                  </a:cubicBezTo>
                  <a:lnTo>
                    <a:pt x="171066" y="277201"/>
                  </a:lnTo>
                  <a:lnTo>
                    <a:pt x="48602" y="277201"/>
                  </a:lnTo>
                  <a:moveTo>
                    <a:pt x="865029" y="754812"/>
                  </a:moveTo>
                  <a:cubicBezTo>
                    <a:pt x="864990" y="788613"/>
                    <a:pt x="837598" y="816004"/>
                    <a:pt x="803797" y="816044"/>
                  </a:cubicBezTo>
                  <a:lnTo>
                    <a:pt x="372887" y="816044"/>
                  </a:lnTo>
                  <a:cubicBezTo>
                    <a:pt x="382559" y="801613"/>
                    <a:pt x="388673" y="785095"/>
                    <a:pt x="390726" y="767844"/>
                  </a:cubicBezTo>
                  <a:cubicBezTo>
                    <a:pt x="392185" y="759965"/>
                    <a:pt x="391256" y="702815"/>
                    <a:pt x="391501" y="693580"/>
                  </a:cubicBezTo>
                  <a:lnTo>
                    <a:pt x="865029" y="693580"/>
                  </a:lnTo>
                  <a:lnTo>
                    <a:pt x="865029" y="754812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244677" y="359198"/>
              <a:ext cx="599134" cy="545846"/>
            </a:xfrm>
            <a:custGeom>
              <a:avLst/>
              <a:gdLst>
                <a:gd name="connsiteX0" fmla="*/ 553708 w 599134"/>
                <a:gd name="connsiteY0" fmla="*/ 2151 h 545846"/>
                <a:gd name="connsiteX1" fmla="*/ 19907 w 599134"/>
                <a:gd name="connsiteY1" fmla="*/ 218759 h 545846"/>
                <a:gd name="connsiteX2" fmla="*/ 16621 w 599134"/>
                <a:gd name="connsiteY2" fmla="*/ 277726 h 545846"/>
                <a:gd name="connsiteX3" fmla="*/ 209043 w 599134"/>
                <a:gd name="connsiteY3" fmla="*/ 382096 h 545846"/>
                <a:gd name="connsiteX4" fmla="*/ 209043 w 599134"/>
                <a:gd name="connsiteY4" fmla="*/ 512826 h 545846"/>
                <a:gd name="connsiteX5" fmla="*/ 265693 w 599134"/>
                <a:gd name="connsiteY5" fmla="*/ 534972 h 545846"/>
                <a:gd name="connsiteX6" fmla="*/ 340835 w 599134"/>
                <a:gd name="connsiteY6" fmla="*/ 453574 h 545846"/>
                <a:gd name="connsiteX7" fmla="*/ 473055 w 599134"/>
                <a:gd name="connsiteY7" fmla="*/ 525287 h 545846"/>
                <a:gd name="connsiteX8" fmla="*/ 502957 w 599134"/>
                <a:gd name="connsiteY8" fmla="*/ 525923 h 545846"/>
                <a:gd name="connsiteX9" fmla="*/ 520837 w 599134"/>
                <a:gd name="connsiteY9" fmla="*/ 501948 h 545846"/>
                <a:gd name="connsiteX10" fmla="*/ 598193 w 599134"/>
                <a:gd name="connsiteY10" fmla="*/ 37778 h 545846"/>
                <a:gd name="connsiteX11" fmla="*/ 553708 w 599134"/>
                <a:gd name="connsiteY11" fmla="*/ 2151 h 545846"/>
                <a:gd name="connsiteX12" fmla="*/ 473657 w 599134"/>
                <a:gd name="connsiteY12" fmla="*/ 87498 h 545846"/>
                <a:gd name="connsiteX13" fmla="*/ 225739 w 599134"/>
                <a:gd name="connsiteY13" fmla="*/ 335417 h 545846"/>
                <a:gd name="connsiteX14" fmla="*/ 70362 w 599134"/>
                <a:gd name="connsiteY14" fmla="*/ 251151 h 545846"/>
                <a:gd name="connsiteX15" fmla="*/ 473657 w 599134"/>
                <a:gd name="connsiteY15" fmla="*/ 87498 h 545846"/>
                <a:gd name="connsiteX16" fmla="*/ 258028 w 599134"/>
                <a:gd name="connsiteY16" fmla="*/ 471066 h 545846"/>
                <a:gd name="connsiteX17" fmla="*/ 258028 w 599134"/>
                <a:gd name="connsiteY17" fmla="*/ 408660 h 545846"/>
                <a:gd name="connsiteX18" fmla="*/ 296411 w 599134"/>
                <a:gd name="connsiteY18" fmla="*/ 429479 h 545846"/>
                <a:gd name="connsiteX19" fmla="*/ 258028 w 599134"/>
                <a:gd name="connsiteY19" fmla="*/ 471066 h 545846"/>
                <a:gd name="connsiteX20" fmla="*/ 476280 w 599134"/>
                <a:gd name="connsiteY20" fmla="*/ 471311 h 545846"/>
                <a:gd name="connsiteX21" fmla="*/ 270652 w 599134"/>
                <a:gd name="connsiteY21" fmla="*/ 359777 h 545846"/>
                <a:gd name="connsiteX22" fmla="*/ 539696 w 599134"/>
                <a:gd name="connsiteY22" fmla="*/ 90723 h 545846"/>
                <a:gd name="connsiteX23" fmla="*/ 476280 w 599134"/>
                <a:gd name="connsiteY23" fmla="*/ 471311 h 54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9134" h="545846">
                  <a:moveTo>
                    <a:pt x="553708" y="2151"/>
                  </a:moveTo>
                  <a:lnTo>
                    <a:pt x="19907" y="218759"/>
                  </a:lnTo>
                  <a:cubicBezTo>
                    <a:pt x="-5657" y="229138"/>
                    <a:pt x="-7647" y="264571"/>
                    <a:pt x="16621" y="277726"/>
                  </a:cubicBezTo>
                  <a:lnTo>
                    <a:pt x="209043" y="382096"/>
                  </a:lnTo>
                  <a:lnTo>
                    <a:pt x="209043" y="512826"/>
                  </a:lnTo>
                  <a:cubicBezTo>
                    <a:pt x="209043" y="542555"/>
                    <a:pt x="245537" y="556822"/>
                    <a:pt x="265693" y="534972"/>
                  </a:cubicBezTo>
                  <a:lnTo>
                    <a:pt x="340835" y="453574"/>
                  </a:lnTo>
                  <a:lnTo>
                    <a:pt x="473055" y="525287"/>
                  </a:lnTo>
                  <a:cubicBezTo>
                    <a:pt x="482334" y="530319"/>
                    <a:pt x="493473" y="530556"/>
                    <a:pt x="502957" y="525923"/>
                  </a:cubicBezTo>
                  <a:cubicBezTo>
                    <a:pt x="512442" y="521291"/>
                    <a:pt x="519102" y="512359"/>
                    <a:pt x="520837" y="501948"/>
                  </a:cubicBezTo>
                  <a:lnTo>
                    <a:pt x="598193" y="37778"/>
                  </a:lnTo>
                  <a:cubicBezTo>
                    <a:pt x="602398" y="12591"/>
                    <a:pt x="577364" y="-7452"/>
                    <a:pt x="553708" y="2151"/>
                  </a:cubicBezTo>
                  <a:moveTo>
                    <a:pt x="473657" y="87498"/>
                  </a:moveTo>
                  <a:lnTo>
                    <a:pt x="225739" y="335417"/>
                  </a:lnTo>
                  <a:lnTo>
                    <a:pt x="70362" y="251151"/>
                  </a:lnTo>
                  <a:lnTo>
                    <a:pt x="473657" y="87498"/>
                  </a:lnTo>
                  <a:moveTo>
                    <a:pt x="258028" y="471066"/>
                  </a:moveTo>
                  <a:lnTo>
                    <a:pt x="258028" y="408660"/>
                  </a:lnTo>
                  <a:lnTo>
                    <a:pt x="296411" y="429479"/>
                  </a:lnTo>
                  <a:lnTo>
                    <a:pt x="258028" y="471066"/>
                  </a:lnTo>
                  <a:moveTo>
                    <a:pt x="476280" y="471311"/>
                  </a:moveTo>
                  <a:lnTo>
                    <a:pt x="270652" y="359777"/>
                  </a:lnTo>
                  <a:lnTo>
                    <a:pt x="539696" y="90723"/>
                  </a:lnTo>
                  <a:lnTo>
                    <a:pt x="476280" y="471311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88" name="椭圆 87"/>
          <p:cNvSpPr/>
          <p:nvPr/>
        </p:nvSpPr>
        <p:spPr>
          <a:xfrm>
            <a:off x="9228455" y="3566795"/>
            <a:ext cx="649605" cy="649605"/>
          </a:xfrm>
          <a:prstGeom prst="ellipse">
            <a:avLst/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grpSp>
        <p:nvGrpSpPr>
          <p:cNvPr id="78" name="图片 14" descr="32313538333630393b32313538333732313bb6fac2f3"/>
          <p:cNvGrpSpPr/>
          <p:nvPr/>
        </p:nvGrpSpPr>
        <p:grpSpPr>
          <a:xfrm rot="0">
            <a:off x="9356725" y="3696335"/>
            <a:ext cx="384175" cy="384175"/>
            <a:chOff x="10704194" y="1608454"/>
            <a:chExt cx="914399" cy="914399"/>
          </a:xfrm>
          <a:solidFill>
            <a:schemeClr val="bg1"/>
          </a:solidFill>
        </p:grpSpPr>
        <p:sp>
          <p:nvSpPr>
            <p:cNvPr id="79" name="任意多边形: 形状 78"/>
            <p:cNvSpPr/>
            <p:nvPr/>
          </p:nvSpPr>
          <p:spPr>
            <a:xfrm>
              <a:off x="10753180" y="1608454"/>
              <a:ext cx="816427" cy="432706"/>
            </a:xfrm>
            <a:custGeom>
              <a:avLst/>
              <a:gdLst>
                <a:gd name="connsiteX0" fmla="*/ 791551 w 816427"/>
                <a:gd name="connsiteY0" fmla="*/ 432491 h 432706"/>
                <a:gd name="connsiteX1" fmla="*/ 767058 w 816427"/>
                <a:gd name="connsiteY1" fmla="*/ 407998 h 432706"/>
                <a:gd name="connsiteX2" fmla="*/ 407830 w 816427"/>
                <a:gd name="connsiteY2" fmla="*/ 48770 h 432706"/>
                <a:gd name="connsiteX3" fmla="*/ 48602 w 816427"/>
                <a:gd name="connsiteY3" fmla="*/ 407998 h 432706"/>
                <a:gd name="connsiteX4" fmla="*/ 24109 w 816427"/>
                <a:gd name="connsiteY4" fmla="*/ 432491 h 432706"/>
                <a:gd name="connsiteX5" fmla="*/ -384 w 816427"/>
                <a:gd name="connsiteY5" fmla="*/ 407998 h 432706"/>
                <a:gd name="connsiteX6" fmla="*/ 407830 w 816427"/>
                <a:gd name="connsiteY6" fmla="*/ -215 h 432706"/>
                <a:gd name="connsiteX7" fmla="*/ 816044 w 816427"/>
                <a:gd name="connsiteY7" fmla="*/ 407998 h 432706"/>
                <a:gd name="connsiteX8" fmla="*/ 791551 w 816427"/>
                <a:gd name="connsiteY8" fmla="*/ 432491 h 43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6427" h="432706">
                  <a:moveTo>
                    <a:pt x="791551" y="432491"/>
                  </a:moveTo>
                  <a:cubicBezTo>
                    <a:pt x="778024" y="432491"/>
                    <a:pt x="767058" y="421526"/>
                    <a:pt x="767058" y="407998"/>
                  </a:cubicBezTo>
                  <a:cubicBezTo>
                    <a:pt x="767058" y="209602"/>
                    <a:pt x="606226" y="48770"/>
                    <a:pt x="407830" y="48770"/>
                  </a:cubicBezTo>
                  <a:cubicBezTo>
                    <a:pt x="209434" y="48770"/>
                    <a:pt x="48602" y="209602"/>
                    <a:pt x="48602" y="407998"/>
                  </a:cubicBezTo>
                  <a:cubicBezTo>
                    <a:pt x="48602" y="421526"/>
                    <a:pt x="37636" y="432491"/>
                    <a:pt x="24109" y="432491"/>
                  </a:cubicBezTo>
                  <a:cubicBezTo>
                    <a:pt x="10582" y="432491"/>
                    <a:pt x="-384" y="421526"/>
                    <a:pt x="-384" y="407998"/>
                  </a:cubicBezTo>
                  <a:cubicBezTo>
                    <a:pt x="-384" y="182548"/>
                    <a:pt x="182379" y="-215"/>
                    <a:pt x="407830" y="-215"/>
                  </a:cubicBezTo>
                  <a:cubicBezTo>
                    <a:pt x="633280" y="-215"/>
                    <a:pt x="816044" y="182548"/>
                    <a:pt x="816044" y="407998"/>
                  </a:cubicBezTo>
                  <a:cubicBezTo>
                    <a:pt x="816044" y="421526"/>
                    <a:pt x="805078" y="432491"/>
                    <a:pt x="791551" y="432491"/>
                  </a:cubicBezTo>
                  <a:close/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10851151" y="1706426"/>
              <a:ext cx="620485" cy="334735"/>
            </a:xfrm>
            <a:custGeom>
              <a:avLst/>
              <a:gdLst>
                <a:gd name="connsiteX0" fmla="*/ 595608 w 620485"/>
                <a:gd name="connsiteY0" fmla="*/ 334486 h 334735"/>
                <a:gd name="connsiteX1" fmla="*/ 571115 w 620485"/>
                <a:gd name="connsiteY1" fmla="*/ 309993 h 334735"/>
                <a:gd name="connsiteX2" fmla="*/ 309859 w 620485"/>
                <a:gd name="connsiteY2" fmla="*/ 48736 h 334735"/>
                <a:gd name="connsiteX3" fmla="*/ 48602 w 620485"/>
                <a:gd name="connsiteY3" fmla="*/ 309993 h 334735"/>
                <a:gd name="connsiteX4" fmla="*/ 24109 w 620485"/>
                <a:gd name="connsiteY4" fmla="*/ 334486 h 334735"/>
                <a:gd name="connsiteX5" fmla="*/ -384 w 620485"/>
                <a:gd name="connsiteY5" fmla="*/ 309993 h 334735"/>
                <a:gd name="connsiteX6" fmla="*/ 309859 w 620485"/>
                <a:gd name="connsiteY6" fmla="*/ -250 h 334735"/>
                <a:gd name="connsiteX7" fmla="*/ 620101 w 620485"/>
                <a:gd name="connsiteY7" fmla="*/ 309993 h 334735"/>
                <a:gd name="connsiteX8" fmla="*/ 595608 w 620485"/>
                <a:gd name="connsiteY8" fmla="*/ 334486 h 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0485" h="334735">
                  <a:moveTo>
                    <a:pt x="595608" y="334486"/>
                  </a:moveTo>
                  <a:cubicBezTo>
                    <a:pt x="582081" y="334486"/>
                    <a:pt x="571115" y="323520"/>
                    <a:pt x="571115" y="309993"/>
                  </a:cubicBezTo>
                  <a:cubicBezTo>
                    <a:pt x="571115" y="165705"/>
                    <a:pt x="454147" y="48736"/>
                    <a:pt x="309859" y="48736"/>
                  </a:cubicBezTo>
                  <a:cubicBezTo>
                    <a:pt x="165570" y="48736"/>
                    <a:pt x="48602" y="165705"/>
                    <a:pt x="48602" y="309993"/>
                  </a:cubicBezTo>
                  <a:cubicBezTo>
                    <a:pt x="48602" y="323520"/>
                    <a:pt x="37636" y="334486"/>
                    <a:pt x="24109" y="334486"/>
                  </a:cubicBezTo>
                  <a:cubicBezTo>
                    <a:pt x="10582" y="334486"/>
                    <a:pt x="-384" y="323520"/>
                    <a:pt x="-384" y="309993"/>
                  </a:cubicBezTo>
                  <a:cubicBezTo>
                    <a:pt x="-384" y="138650"/>
                    <a:pt x="138516" y="-250"/>
                    <a:pt x="309859" y="-250"/>
                  </a:cubicBezTo>
                  <a:cubicBezTo>
                    <a:pt x="481201" y="-250"/>
                    <a:pt x="620101" y="138650"/>
                    <a:pt x="620101" y="309993"/>
                  </a:cubicBezTo>
                  <a:cubicBezTo>
                    <a:pt x="620101" y="323520"/>
                    <a:pt x="609135" y="334486"/>
                    <a:pt x="595608" y="334486"/>
                  </a:cubicBezTo>
                  <a:close/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11259365" y="2277925"/>
              <a:ext cx="261256" cy="195942"/>
            </a:xfrm>
            <a:custGeom>
              <a:avLst/>
              <a:gdLst>
                <a:gd name="connsiteX0" fmla="*/ 64770 w 261256"/>
                <a:gd name="connsiteY0" fmla="*/ 195342 h 195942"/>
                <a:gd name="connsiteX1" fmla="*/ -544 w 261256"/>
                <a:gd name="connsiteY1" fmla="*/ 195342 h 195942"/>
                <a:gd name="connsiteX2" fmla="*/ -544 w 261256"/>
                <a:gd name="connsiteY2" fmla="*/ 146356 h 195942"/>
                <a:gd name="connsiteX3" fmla="*/ 64770 w 261256"/>
                <a:gd name="connsiteY3" fmla="*/ 146356 h 195942"/>
                <a:gd name="connsiteX4" fmla="*/ 211727 w 261256"/>
                <a:gd name="connsiteY4" fmla="*/ -601 h 195942"/>
                <a:gd name="connsiteX5" fmla="*/ 260713 w 261256"/>
                <a:gd name="connsiteY5" fmla="*/ -601 h 195942"/>
                <a:gd name="connsiteX6" fmla="*/ 64770 w 261256"/>
                <a:gd name="connsiteY6" fmla="*/ 195342 h 19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6" h="195942">
                  <a:moveTo>
                    <a:pt x="64770" y="195342"/>
                  </a:moveTo>
                  <a:lnTo>
                    <a:pt x="-544" y="195342"/>
                  </a:lnTo>
                  <a:lnTo>
                    <a:pt x="-544" y="146356"/>
                  </a:lnTo>
                  <a:lnTo>
                    <a:pt x="64770" y="146356"/>
                  </a:lnTo>
                  <a:cubicBezTo>
                    <a:pt x="145801" y="146356"/>
                    <a:pt x="211727" y="80429"/>
                    <a:pt x="211727" y="-601"/>
                  </a:cubicBezTo>
                  <a:lnTo>
                    <a:pt x="260713" y="-601"/>
                  </a:lnTo>
                  <a:cubicBezTo>
                    <a:pt x="260713" y="107443"/>
                    <a:pt x="172814" y="195342"/>
                    <a:pt x="64770" y="195342"/>
                  </a:cubicBezTo>
                  <a:close/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11071587" y="2375897"/>
              <a:ext cx="195942" cy="146956"/>
            </a:xfrm>
            <a:custGeom>
              <a:avLst/>
              <a:gdLst>
                <a:gd name="connsiteX0" fmla="*/ 122074 w 195942"/>
                <a:gd name="connsiteY0" fmla="*/ 146304 h 146956"/>
                <a:gd name="connsiteX1" fmla="*/ 73089 w 195942"/>
                <a:gd name="connsiteY1" fmla="*/ 146304 h 146956"/>
                <a:gd name="connsiteX2" fmla="*/ -390 w 195942"/>
                <a:gd name="connsiteY2" fmla="*/ 72826 h 146956"/>
                <a:gd name="connsiteX3" fmla="*/ 73089 w 195942"/>
                <a:gd name="connsiteY3" fmla="*/ -653 h 146956"/>
                <a:gd name="connsiteX4" fmla="*/ 122074 w 195942"/>
                <a:gd name="connsiteY4" fmla="*/ -653 h 146956"/>
                <a:gd name="connsiteX5" fmla="*/ 195553 w 195942"/>
                <a:gd name="connsiteY5" fmla="*/ 72826 h 146956"/>
                <a:gd name="connsiteX6" fmla="*/ 122074 w 195942"/>
                <a:gd name="connsiteY6" fmla="*/ 146304 h 146956"/>
                <a:gd name="connsiteX7" fmla="*/ 73089 w 195942"/>
                <a:gd name="connsiteY7" fmla="*/ 48333 h 146956"/>
                <a:gd name="connsiteX8" fmla="*/ 48596 w 195942"/>
                <a:gd name="connsiteY8" fmla="*/ 72826 h 146956"/>
                <a:gd name="connsiteX9" fmla="*/ 73089 w 195942"/>
                <a:gd name="connsiteY9" fmla="*/ 97319 h 146956"/>
                <a:gd name="connsiteX10" fmla="*/ 122074 w 195942"/>
                <a:gd name="connsiteY10" fmla="*/ 97319 h 146956"/>
                <a:gd name="connsiteX11" fmla="*/ 146567 w 195942"/>
                <a:gd name="connsiteY11" fmla="*/ 72826 h 146956"/>
                <a:gd name="connsiteX12" fmla="*/ 122074 w 195942"/>
                <a:gd name="connsiteY12" fmla="*/ 48333 h 146956"/>
                <a:gd name="connsiteX13" fmla="*/ 73089 w 195942"/>
                <a:gd name="connsiteY13" fmla="*/ 48333 h 146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942" h="146956">
                  <a:moveTo>
                    <a:pt x="122074" y="146304"/>
                  </a:moveTo>
                  <a:lnTo>
                    <a:pt x="73089" y="146304"/>
                  </a:lnTo>
                  <a:cubicBezTo>
                    <a:pt x="32507" y="146304"/>
                    <a:pt x="-390" y="113408"/>
                    <a:pt x="-390" y="72826"/>
                  </a:cubicBezTo>
                  <a:cubicBezTo>
                    <a:pt x="-390" y="32244"/>
                    <a:pt x="32507" y="-653"/>
                    <a:pt x="73089" y="-653"/>
                  </a:cubicBezTo>
                  <a:lnTo>
                    <a:pt x="122074" y="-653"/>
                  </a:lnTo>
                  <a:cubicBezTo>
                    <a:pt x="162656" y="-653"/>
                    <a:pt x="195553" y="32244"/>
                    <a:pt x="195553" y="72826"/>
                  </a:cubicBezTo>
                  <a:cubicBezTo>
                    <a:pt x="195553" y="113408"/>
                    <a:pt x="162656" y="146304"/>
                    <a:pt x="122074" y="146304"/>
                  </a:cubicBezTo>
                  <a:moveTo>
                    <a:pt x="73089" y="48333"/>
                  </a:moveTo>
                  <a:cubicBezTo>
                    <a:pt x="59562" y="48333"/>
                    <a:pt x="48596" y="59299"/>
                    <a:pt x="48596" y="72826"/>
                  </a:cubicBezTo>
                  <a:cubicBezTo>
                    <a:pt x="48596" y="86353"/>
                    <a:pt x="59562" y="97319"/>
                    <a:pt x="73089" y="97319"/>
                  </a:cubicBezTo>
                  <a:lnTo>
                    <a:pt x="122074" y="97319"/>
                  </a:lnTo>
                  <a:cubicBezTo>
                    <a:pt x="135602" y="97319"/>
                    <a:pt x="146567" y="86353"/>
                    <a:pt x="146567" y="72826"/>
                  </a:cubicBezTo>
                  <a:cubicBezTo>
                    <a:pt x="146567" y="59299"/>
                    <a:pt x="135602" y="48333"/>
                    <a:pt x="122074" y="48333"/>
                  </a:cubicBezTo>
                  <a:lnTo>
                    <a:pt x="73089" y="48333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10704194" y="2000340"/>
              <a:ext cx="244928" cy="302078"/>
            </a:xfrm>
            <a:custGeom>
              <a:avLst/>
              <a:gdLst>
                <a:gd name="connsiteX0" fmla="*/ 154972 w 244928"/>
                <a:gd name="connsiteY0" fmla="*/ 301634 h 302078"/>
                <a:gd name="connsiteX1" fmla="*/ 89657 w 244928"/>
                <a:gd name="connsiteY1" fmla="*/ 301634 h 302078"/>
                <a:gd name="connsiteX2" fmla="*/ -150 w 244928"/>
                <a:gd name="connsiteY2" fmla="*/ 211827 h 302078"/>
                <a:gd name="connsiteX3" fmla="*/ -150 w 244928"/>
                <a:gd name="connsiteY3" fmla="*/ 89363 h 302078"/>
                <a:gd name="connsiteX4" fmla="*/ 89657 w 244928"/>
                <a:gd name="connsiteY4" fmla="*/ -444 h 302078"/>
                <a:gd name="connsiteX5" fmla="*/ 154972 w 244928"/>
                <a:gd name="connsiteY5" fmla="*/ -444 h 302078"/>
                <a:gd name="connsiteX6" fmla="*/ 244779 w 244928"/>
                <a:gd name="connsiteY6" fmla="*/ 89363 h 302078"/>
                <a:gd name="connsiteX7" fmla="*/ 244779 w 244928"/>
                <a:gd name="connsiteY7" fmla="*/ 211827 h 302078"/>
                <a:gd name="connsiteX8" fmla="*/ 154972 w 244928"/>
                <a:gd name="connsiteY8" fmla="*/ 301634 h 302078"/>
                <a:gd name="connsiteX9" fmla="*/ 89657 w 244928"/>
                <a:gd name="connsiteY9" fmla="*/ 48542 h 302078"/>
                <a:gd name="connsiteX10" fmla="*/ 48836 w 244928"/>
                <a:gd name="connsiteY10" fmla="*/ 89363 h 302078"/>
                <a:gd name="connsiteX11" fmla="*/ 48836 w 244928"/>
                <a:gd name="connsiteY11" fmla="*/ 211827 h 302078"/>
                <a:gd name="connsiteX12" fmla="*/ 89657 w 244928"/>
                <a:gd name="connsiteY12" fmla="*/ 252649 h 302078"/>
                <a:gd name="connsiteX13" fmla="*/ 154972 w 244928"/>
                <a:gd name="connsiteY13" fmla="*/ 252649 h 302078"/>
                <a:gd name="connsiteX14" fmla="*/ 195793 w 244928"/>
                <a:gd name="connsiteY14" fmla="*/ 211827 h 302078"/>
                <a:gd name="connsiteX15" fmla="*/ 195793 w 244928"/>
                <a:gd name="connsiteY15" fmla="*/ 89363 h 302078"/>
                <a:gd name="connsiteX16" fmla="*/ 154972 w 244928"/>
                <a:gd name="connsiteY16" fmla="*/ 48542 h 302078"/>
                <a:gd name="connsiteX17" fmla="*/ 89657 w 244928"/>
                <a:gd name="connsiteY17" fmla="*/ 48542 h 3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928" h="302078">
                  <a:moveTo>
                    <a:pt x="154972" y="301634"/>
                  </a:moveTo>
                  <a:lnTo>
                    <a:pt x="89657" y="301634"/>
                  </a:lnTo>
                  <a:cubicBezTo>
                    <a:pt x="40082" y="301578"/>
                    <a:pt x="-93" y="261403"/>
                    <a:pt x="-150" y="211827"/>
                  </a:cubicBezTo>
                  <a:lnTo>
                    <a:pt x="-150" y="89363"/>
                  </a:lnTo>
                  <a:cubicBezTo>
                    <a:pt x="-93" y="39788"/>
                    <a:pt x="40082" y="-388"/>
                    <a:pt x="89657" y="-444"/>
                  </a:cubicBezTo>
                  <a:lnTo>
                    <a:pt x="154972" y="-444"/>
                  </a:lnTo>
                  <a:cubicBezTo>
                    <a:pt x="204547" y="-388"/>
                    <a:pt x="244722" y="39788"/>
                    <a:pt x="244779" y="89363"/>
                  </a:cubicBezTo>
                  <a:lnTo>
                    <a:pt x="244779" y="211827"/>
                  </a:lnTo>
                  <a:cubicBezTo>
                    <a:pt x="244722" y="261403"/>
                    <a:pt x="204547" y="301578"/>
                    <a:pt x="154972" y="301634"/>
                  </a:cubicBezTo>
                  <a:moveTo>
                    <a:pt x="89657" y="48542"/>
                  </a:moveTo>
                  <a:cubicBezTo>
                    <a:pt x="67113" y="48542"/>
                    <a:pt x="48836" y="66818"/>
                    <a:pt x="48836" y="89363"/>
                  </a:cubicBezTo>
                  <a:lnTo>
                    <a:pt x="48836" y="211827"/>
                  </a:lnTo>
                  <a:cubicBezTo>
                    <a:pt x="48836" y="234372"/>
                    <a:pt x="67113" y="252649"/>
                    <a:pt x="89657" y="252649"/>
                  </a:cubicBezTo>
                  <a:lnTo>
                    <a:pt x="154972" y="252649"/>
                  </a:lnTo>
                  <a:cubicBezTo>
                    <a:pt x="177516" y="252649"/>
                    <a:pt x="195793" y="234372"/>
                    <a:pt x="195793" y="211827"/>
                  </a:cubicBezTo>
                  <a:lnTo>
                    <a:pt x="195793" y="89363"/>
                  </a:lnTo>
                  <a:cubicBezTo>
                    <a:pt x="195793" y="66818"/>
                    <a:pt x="177516" y="48542"/>
                    <a:pt x="154972" y="48542"/>
                  </a:cubicBezTo>
                  <a:lnTo>
                    <a:pt x="89657" y="48542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11373665" y="2000340"/>
              <a:ext cx="244928" cy="302078"/>
            </a:xfrm>
            <a:custGeom>
              <a:avLst/>
              <a:gdLst>
                <a:gd name="connsiteX0" fmla="*/ 154503 w 244928"/>
                <a:gd name="connsiteY0" fmla="*/ 301634 h 302078"/>
                <a:gd name="connsiteX1" fmla="*/ 89189 w 244928"/>
                <a:gd name="connsiteY1" fmla="*/ 301634 h 302078"/>
                <a:gd name="connsiteX2" fmla="*/ -618 w 244928"/>
                <a:gd name="connsiteY2" fmla="*/ 211827 h 302078"/>
                <a:gd name="connsiteX3" fmla="*/ -618 w 244928"/>
                <a:gd name="connsiteY3" fmla="*/ 89363 h 302078"/>
                <a:gd name="connsiteX4" fmla="*/ 89189 w 244928"/>
                <a:gd name="connsiteY4" fmla="*/ -444 h 302078"/>
                <a:gd name="connsiteX5" fmla="*/ 154503 w 244928"/>
                <a:gd name="connsiteY5" fmla="*/ -444 h 302078"/>
                <a:gd name="connsiteX6" fmla="*/ 244310 w 244928"/>
                <a:gd name="connsiteY6" fmla="*/ 89363 h 302078"/>
                <a:gd name="connsiteX7" fmla="*/ 244310 w 244928"/>
                <a:gd name="connsiteY7" fmla="*/ 211827 h 302078"/>
                <a:gd name="connsiteX8" fmla="*/ 154503 w 244928"/>
                <a:gd name="connsiteY8" fmla="*/ 301634 h 302078"/>
                <a:gd name="connsiteX9" fmla="*/ 89189 w 244928"/>
                <a:gd name="connsiteY9" fmla="*/ 48542 h 302078"/>
                <a:gd name="connsiteX10" fmla="*/ 48367 w 244928"/>
                <a:gd name="connsiteY10" fmla="*/ 89363 h 302078"/>
                <a:gd name="connsiteX11" fmla="*/ 48367 w 244928"/>
                <a:gd name="connsiteY11" fmla="*/ 211827 h 302078"/>
                <a:gd name="connsiteX12" fmla="*/ 89189 w 244928"/>
                <a:gd name="connsiteY12" fmla="*/ 252649 h 302078"/>
                <a:gd name="connsiteX13" fmla="*/ 154503 w 244928"/>
                <a:gd name="connsiteY13" fmla="*/ 252649 h 302078"/>
                <a:gd name="connsiteX14" fmla="*/ 195324 w 244928"/>
                <a:gd name="connsiteY14" fmla="*/ 211827 h 302078"/>
                <a:gd name="connsiteX15" fmla="*/ 195324 w 244928"/>
                <a:gd name="connsiteY15" fmla="*/ 89363 h 302078"/>
                <a:gd name="connsiteX16" fmla="*/ 154503 w 244928"/>
                <a:gd name="connsiteY16" fmla="*/ 48542 h 302078"/>
                <a:gd name="connsiteX17" fmla="*/ 89189 w 244928"/>
                <a:gd name="connsiteY17" fmla="*/ 48542 h 3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928" h="302078">
                  <a:moveTo>
                    <a:pt x="154503" y="301634"/>
                  </a:moveTo>
                  <a:lnTo>
                    <a:pt x="89189" y="301634"/>
                  </a:lnTo>
                  <a:cubicBezTo>
                    <a:pt x="39613" y="301578"/>
                    <a:pt x="-562" y="261403"/>
                    <a:pt x="-618" y="211827"/>
                  </a:cubicBezTo>
                  <a:lnTo>
                    <a:pt x="-618" y="89363"/>
                  </a:lnTo>
                  <a:cubicBezTo>
                    <a:pt x="-562" y="39788"/>
                    <a:pt x="39613" y="-388"/>
                    <a:pt x="89189" y="-444"/>
                  </a:cubicBezTo>
                  <a:lnTo>
                    <a:pt x="154503" y="-444"/>
                  </a:lnTo>
                  <a:cubicBezTo>
                    <a:pt x="204079" y="-388"/>
                    <a:pt x="244254" y="39788"/>
                    <a:pt x="244310" y="89363"/>
                  </a:cubicBezTo>
                  <a:lnTo>
                    <a:pt x="244310" y="211827"/>
                  </a:lnTo>
                  <a:cubicBezTo>
                    <a:pt x="244254" y="261403"/>
                    <a:pt x="204079" y="301578"/>
                    <a:pt x="154503" y="301634"/>
                  </a:cubicBezTo>
                  <a:moveTo>
                    <a:pt x="89189" y="48542"/>
                  </a:moveTo>
                  <a:cubicBezTo>
                    <a:pt x="66644" y="48542"/>
                    <a:pt x="48367" y="66818"/>
                    <a:pt x="48367" y="89363"/>
                  </a:cubicBezTo>
                  <a:lnTo>
                    <a:pt x="48367" y="211827"/>
                  </a:lnTo>
                  <a:cubicBezTo>
                    <a:pt x="48367" y="234372"/>
                    <a:pt x="66644" y="252649"/>
                    <a:pt x="89189" y="252649"/>
                  </a:cubicBezTo>
                  <a:lnTo>
                    <a:pt x="154503" y="252649"/>
                  </a:lnTo>
                  <a:cubicBezTo>
                    <a:pt x="177048" y="252649"/>
                    <a:pt x="195324" y="234372"/>
                    <a:pt x="195324" y="211827"/>
                  </a:cubicBezTo>
                  <a:lnTo>
                    <a:pt x="195324" y="89363"/>
                  </a:lnTo>
                  <a:cubicBezTo>
                    <a:pt x="195324" y="66818"/>
                    <a:pt x="177048" y="48542"/>
                    <a:pt x="154503" y="48542"/>
                  </a:cubicBezTo>
                  <a:lnTo>
                    <a:pt x="89189" y="48542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86" name="椭圆 85"/>
          <p:cNvSpPr/>
          <p:nvPr/>
        </p:nvSpPr>
        <p:spPr>
          <a:xfrm>
            <a:off x="5732145" y="3566795"/>
            <a:ext cx="649605" cy="649605"/>
          </a:xfrm>
          <a:prstGeom prst="ellipse">
            <a:avLst/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grpSp>
        <p:nvGrpSpPr>
          <p:cNvPr id="93" name="图片 16" descr="32313538333630393b32313538333732323bbfceccc3b2e2d1e9"/>
          <p:cNvGrpSpPr/>
          <p:nvPr/>
        </p:nvGrpSpPr>
        <p:grpSpPr>
          <a:xfrm rot="0">
            <a:off x="5875020" y="3746500"/>
            <a:ext cx="347345" cy="302260"/>
            <a:chOff x="2082164" y="1667548"/>
            <a:chExt cx="914398" cy="796211"/>
          </a:xfrm>
          <a:solidFill>
            <a:schemeClr val="bg1"/>
          </a:solidFill>
        </p:grpSpPr>
        <p:sp>
          <p:nvSpPr>
            <p:cNvPr id="94" name="任意多边形: 形状 93"/>
            <p:cNvSpPr/>
            <p:nvPr/>
          </p:nvSpPr>
          <p:spPr>
            <a:xfrm>
              <a:off x="2182581" y="1854377"/>
              <a:ext cx="280461" cy="292476"/>
            </a:xfrm>
            <a:custGeom>
              <a:avLst/>
              <a:gdLst>
                <a:gd name="connsiteX0" fmla="*/ 152031 w 280461"/>
                <a:gd name="connsiteY0" fmla="*/ 274380 h 292476"/>
                <a:gd name="connsiteX1" fmla="*/ 126386 w 280461"/>
                <a:gd name="connsiteY1" fmla="*/ 291911 h 292476"/>
                <a:gd name="connsiteX2" fmla="*/ 97478 w 280461"/>
                <a:gd name="connsiteY2" fmla="*/ 280538 h 292476"/>
                <a:gd name="connsiteX3" fmla="*/ 5903 w 280461"/>
                <a:gd name="connsiteY3" fmla="*/ 173754 h 292476"/>
                <a:gd name="connsiteX4" fmla="*/ 1151 w 280461"/>
                <a:gd name="connsiteY4" fmla="*/ 149198 h 292476"/>
                <a:gd name="connsiteX5" fmla="*/ 20140 w 280461"/>
                <a:gd name="connsiteY5" fmla="*/ 132920 h 292476"/>
                <a:gd name="connsiteX6" fmla="*/ 43682 w 280461"/>
                <a:gd name="connsiteY6" fmla="*/ 141367 h 292476"/>
                <a:gd name="connsiteX7" fmla="*/ 119364 w 280461"/>
                <a:gd name="connsiteY7" fmla="*/ 229645 h 292476"/>
                <a:gd name="connsiteX8" fmla="*/ 233176 w 280461"/>
                <a:gd name="connsiteY8" fmla="*/ 13227 h 292476"/>
                <a:gd name="connsiteX9" fmla="*/ 254257 w 280461"/>
                <a:gd name="connsiteY9" fmla="*/ -332 h 292476"/>
                <a:gd name="connsiteX10" fmla="*/ 276441 w 280461"/>
                <a:gd name="connsiteY10" fmla="*/ 11335 h 292476"/>
                <a:gd name="connsiteX11" fmla="*/ 277217 w 280461"/>
                <a:gd name="connsiteY11" fmla="*/ 36387 h 292476"/>
                <a:gd name="connsiteX12" fmla="*/ 152031 w 280461"/>
                <a:gd name="connsiteY12" fmla="*/ 274380 h 29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461" h="292476">
                  <a:moveTo>
                    <a:pt x="152031" y="274380"/>
                  </a:moveTo>
                  <a:cubicBezTo>
                    <a:pt x="146916" y="284112"/>
                    <a:pt x="137311" y="290678"/>
                    <a:pt x="126386" y="291911"/>
                  </a:cubicBezTo>
                  <a:cubicBezTo>
                    <a:pt x="115460" y="293145"/>
                    <a:pt x="104635" y="288885"/>
                    <a:pt x="97478" y="280538"/>
                  </a:cubicBezTo>
                  <a:lnTo>
                    <a:pt x="5903" y="173754"/>
                  </a:lnTo>
                  <a:cubicBezTo>
                    <a:pt x="22" y="167018"/>
                    <a:pt x="-1792" y="157643"/>
                    <a:pt x="1151" y="149198"/>
                  </a:cubicBezTo>
                  <a:cubicBezTo>
                    <a:pt x="4095" y="140754"/>
                    <a:pt x="11345" y="134539"/>
                    <a:pt x="20140" y="132920"/>
                  </a:cubicBezTo>
                  <a:cubicBezTo>
                    <a:pt x="28936" y="131300"/>
                    <a:pt x="37923" y="134524"/>
                    <a:pt x="43682" y="141367"/>
                  </a:cubicBezTo>
                  <a:lnTo>
                    <a:pt x="119364" y="229645"/>
                  </a:lnTo>
                  <a:lnTo>
                    <a:pt x="233176" y="13227"/>
                  </a:lnTo>
                  <a:cubicBezTo>
                    <a:pt x="237247" y="5240"/>
                    <a:pt x="245301" y="60"/>
                    <a:pt x="254257" y="-332"/>
                  </a:cubicBezTo>
                  <a:cubicBezTo>
                    <a:pt x="263213" y="-723"/>
                    <a:pt x="271688" y="3733"/>
                    <a:pt x="276441" y="11335"/>
                  </a:cubicBezTo>
                  <a:cubicBezTo>
                    <a:pt x="281193" y="18936"/>
                    <a:pt x="281490" y="28506"/>
                    <a:pt x="277217" y="36387"/>
                  </a:cubicBezTo>
                  <a:lnTo>
                    <a:pt x="152031" y="274380"/>
                  </a:ln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2082164" y="1667548"/>
              <a:ext cx="914398" cy="796211"/>
            </a:xfrm>
            <a:custGeom>
              <a:avLst/>
              <a:gdLst>
                <a:gd name="connsiteX0" fmla="*/ 847664 w 914398"/>
                <a:gd name="connsiteY0" fmla="*/ -400 h 796211"/>
                <a:gd name="connsiteX1" fmla="*/ 65967 w 914398"/>
                <a:gd name="connsiteY1" fmla="*/ -400 h 796211"/>
                <a:gd name="connsiteX2" fmla="*/ -384 w 914398"/>
                <a:gd name="connsiteY2" fmla="*/ 65951 h 796211"/>
                <a:gd name="connsiteX3" fmla="*/ -384 w 914398"/>
                <a:gd name="connsiteY3" fmla="*/ 613025 h 796211"/>
                <a:gd name="connsiteX4" fmla="*/ 65967 w 914398"/>
                <a:gd name="connsiteY4" fmla="*/ 679376 h 796211"/>
                <a:gd name="connsiteX5" fmla="*/ 96602 w 914398"/>
                <a:gd name="connsiteY5" fmla="*/ 679376 h 796211"/>
                <a:gd name="connsiteX6" fmla="*/ 96602 w 914398"/>
                <a:gd name="connsiteY6" fmla="*/ 729460 h 796211"/>
                <a:gd name="connsiteX7" fmla="*/ 162953 w 914398"/>
                <a:gd name="connsiteY7" fmla="*/ 795811 h 796211"/>
                <a:gd name="connsiteX8" fmla="*/ 750688 w 914398"/>
                <a:gd name="connsiteY8" fmla="*/ 795811 h 796211"/>
                <a:gd name="connsiteX9" fmla="*/ 817039 w 914398"/>
                <a:gd name="connsiteY9" fmla="*/ 729460 h 796211"/>
                <a:gd name="connsiteX10" fmla="*/ 817039 w 914398"/>
                <a:gd name="connsiteY10" fmla="*/ 679376 h 796211"/>
                <a:gd name="connsiteX11" fmla="*/ 847664 w 914398"/>
                <a:gd name="connsiteY11" fmla="*/ 679376 h 796211"/>
                <a:gd name="connsiteX12" fmla="*/ 914015 w 914398"/>
                <a:gd name="connsiteY12" fmla="*/ 613025 h 796211"/>
                <a:gd name="connsiteX13" fmla="*/ 914015 w 914398"/>
                <a:gd name="connsiteY13" fmla="*/ 65951 h 796211"/>
                <a:gd name="connsiteX14" fmla="*/ 847664 w 914398"/>
                <a:gd name="connsiteY14" fmla="*/ -400 h 796211"/>
                <a:gd name="connsiteX15" fmla="*/ 767275 w 914398"/>
                <a:gd name="connsiteY15" fmla="*/ 729460 h 796211"/>
                <a:gd name="connsiteX16" fmla="*/ 750688 w 914398"/>
                <a:gd name="connsiteY16" fmla="*/ 746048 h 796211"/>
                <a:gd name="connsiteX17" fmla="*/ 162943 w 914398"/>
                <a:gd name="connsiteY17" fmla="*/ 746048 h 796211"/>
                <a:gd name="connsiteX18" fmla="*/ 146355 w 914398"/>
                <a:gd name="connsiteY18" fmla="*/ 729460 h 796211"/>
                <a:gd name="connsiteX19" fmla="*/ 146355 w 914398"/>
                <a:gd name="connsiteY19" fmla="*/ 679376 h 796211"/>
                <a:gd name="connsiteX20" fmla="*/ 767275 w 914398"/>
                <a:gd name="connsiteY20" fmla="*/ 679376 h 796211"/>
                <a:gd name="connsiteX21" fmla="*/ 767275 w 914398"/>
                <a:gd name="connsiteY21" fmla="*/ 729460 h 796211"/>
                <a:gd name="connsiteX22" fmla="*/ 864251 w 914398"/>
                <a:gd name="connsiteY22" fmla="*/ 613025 h 796211"/>
                <a:gd name="connsiteX23" fmla="*/ 847664 w 914398"/>
                <a:gd name="connsiteY23" fmla="*/ 629612 h 796211"/>
                <a:gd name="connsiteX24" fmla="*/ 65967 w 914398"/>
                <a:gd name="connsiteY24" fmla="*/ 629612 h 796211"/>
                <a:gd name="connsiteX25" fmla="*/ 49379 w 914398"/>
                <a:gd name="connsiteY25" fmla="*/ 613025 h 796211"/>
                <a:gd name="connsiteX26" fmla="*/ 49379 w 914398"/>
                <a:gd name="connsiteY26" fmla="*/ 65951 h 796211"/>
                <a:gd name="connsiteX27" fmla="*/ 65967 w 914398"/>
                <a:gd name="connsiteY27" fmla="*/ 49363 h 796211"/>
                <a:gd name="connsiteX28" fmla="*/ 847664 w 914398"/>
                <a:gd name="connsiteY28" fmla="*/ 49363 h 796211"/>
                <a:gd name="connsiteX29" fmla="*/ 864251 w 914398"/>
                <a:gd name="connsiteY29" fmla="*/ 65951 h 796211"/>
                <a:gd name="connsiteX30" fmla="*/ 864251 w 914398"/>
                <a:gd name="connsiteY30" fmla="*/ 613025 h 79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14398" h="796211">
                  <a:moveTo>
                    <a:pt x="847664" y="-400"/>
                  </a:moveTo>
                  <a:lnTo>
                    <a:pt x="65967" y="-400"/>
                  </a:lnTo>
                  <a:cubicBezTo>
                    <a:pt x="29339" y="-360"/>
                    <a:pt x="-344" y="29323"/>
                    <a:pt x="-384" y="65951"/>
                  </a:cubicBezTo>
                  <a:lnTo>
                    <a:pt x="-384" y="613025"/>
                  </a:lnTo>
                  <a:cubicBezTo>
                    <a:pt x="-344" y="649652"/>
                    <a:pt x="29339" y="679335"/>
                    <a:pt x="65967" y="679376"/>
                  </a:cubicBezTo>
                  <a:lnTo>
                    <a:pt x="96602" y="679376"/>
                  </a:lnTo>
                  <a:lnTo>
                    <a:pt x="96602" y="729460"/>
                  </a:lnTo>
                  <a:cubicBezTo>
                    <a:pt x="96643" y="766088"/>
                    <a:pt x="126326" y="795771"/>
                    <a:pt x="162953" y="795811"/>
                  </a:cubicBezTo>
                  <a:lnTo>
                    <a:pt x="750688" y="795811"/>
                  </a:lnTo>
                  <a:cubicBezTo>
                    <a:pt x="787315" y="795771"/>
                    <a:pt x="816998" y="766088"/>
                    <a:pt x="817039" y="729460"/>
                  </a:cubicBezTo>
                  <a:lnTo>
                    <a:pt x="817039" y="679376"/>
                  </a:lnTo>
                  <a:lnTo>
                    <a:pt x="847664" y="679376"/>
                  </a:lnTo>
                  <a:cubicBezTo>
                    <a:pt x="884292" y="679335"/>
                    <a:pt x="913974" y="649652"/>
                    <a:pt x="914015" y="613025"/>
                  </a:cubicBezTo>
                  <a:lnTo>
                    <a:pt x="914015" y="65951"/>
                  </a:lnTo>
                  <a:cubicBezTo>
                    <a:pt x="913974" y="29323"/>
                    <a:pt x="884292" y="-360"/>
                    <a:pt x="847664" y="-400"/>
                  </a:cubicBezTo>
                  <a:moveTo>
                    <a:pt x="767275" y="729460"/>
                  </a:moveTo>
                  <a:cubicBezTo>
                    <a:pt x="767275" y="738622"/>
                    <a:pt x="759849" y="746048"/>
                    <a:pt x="750688" y="746048"/>
                  </a:cubicBezTo>
                  <a:lnTo>
                    <a:pt x="162943" y="746048"/>
                  </a:lnTo>
                  <a:cubicBezTo>
                    <a:pt x="153781" y="746048"/>
                    <a:pt x="146355" y="738622"/>
                    <a:pt x="146355" y="729460"/>
                  </a:cubicBezTo>
                  <a:lnTo>
                    <a:pt x="146355" y="679376"/>
                  </a:lnTo>
                  <a:lnTo>
                    <a:pt x="767275" y="679376"/>
                  </a:lnTo>
                  <a:lnTo>
                    <a:pt x="767275" y="729460"/>
                  </a:lnTo>
                  <a:moveTo>
                    <a:pt x="864251" y="613025"/>
                  </a:moveTo>
                  <a:cubicBezTo>
                    <a:pt x="864251" y="622186"/>
                    <a:pt x="856825" y="629612"/>
                    <a:pt x="847664" y="629612"/>
                  </a:cubicBezTo>
                  <a:lnTo>
                    <a:pt x="65967" y="629612"/>
                  </a:lnTo>
                  <a:cubicBezTo>
                    <a:pt x="56805" y="629612"/>
                    <a:pt x="49379" y="622186"/>
                    <a:pt x="49379" y="613025"/>
                  </a:cubicBezTo>
                  <a:lnTo>
                    <a:pt x="49379" y="65951"/>
                  </a:lnTo>
                  <a:cubicBezTo>
                    <a:pt x="49379" y="56789"/>
                    <a:pt x="56805" y="49363"/>
                    <a:pt x="65967" y="49363"/>
                  </a:cubicBezTo>
                  <a:lnTo>
                    <a:pt x="847664" y="49363"/>
                  </a:lnTo>
                  <a:cubicBezTo>
                    <a:pt x="856825" y="49363"/>
                    <a:pt x="864251" y="56789"/>
                    <a:pt x="864251" y="65951"/>
                  </a:cubicBezTo>
                  <a:lnTo>
                    <a:pt x="864251" y="613025"/>
                  </a:lnTo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2514482" y="1775368"/>
              <a:ext cx="49763" cy="464456"/>
            </a:xfrm>
            <a:custGeom>
              <a:avLst/>
              <a:gdLst>
                <a:gd name="connsiteX0" fmla="*/ 24498 w 49763"/>
                <a:gd name="connsiteY0" fmla="*/ -360 h 464456"/>
                <a:gd name="connsiteX1" fmla="*/ -384 w 49763"/>
                <a:gd name="connsiteY1" fmla="*/ 24521 h 464456"/>
                <a:gd name="connsiteX2" fmla="*/ -384 w 49763"/>
                <a:gd name="connsiteY2" fmla="*/ 439215 h 464456"/>
                <a:gd name="connsiteX3" fmla="*/ 24498 w 49763"/>
                <a:gd name="connsiteY3" fmla="*/ 464096 h 464456"/>
                <a:gd name="connsiteX4" fmla="*/ 49379 w 49763"/>
                <a:gd name="connsiteY4" fmla="*/ 439215 h 464456"/>
                <a:gd name="connsiteX5" fmla="*/ 49379 w 49763"/>
                <a:gd name="connsiteY5" fmla="*/ 24521 h 464456"/>
                <a:gd name="connsiteX6" fmla="*/ 24498 w 49763"/>
                <a:gd name="connsiteY6" fmla="*/ -360 h 46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63" h="464456">
                  <a:moveTo>
                    <a:pt x="24498" y="-360"/>
                  </a:moveTo>
                  <a:cubicBezTo>
                    <a:pt x="10756" y="-360"/>
                    <a:pt x="-384" y="10779"/>
                    <a:pt x="-384" y="24521"/>
                  </a:cubicBezTo>
                  <a:lnTo>
                    <a:pt x="-384" y="439215"/>
                  </a:lnTo>
                  <a:cubicBezTo>
                    <a:pt x="-384" y="452957"/>
                    <a:pt x="10756" y="464096"/>
                    <a:pt x="24498" y="464096"/>
                  </a:cubicBezTo>
                  <a:cubicBezTo>
                    <a:pt x="38240" y="464096"/>
                    <a:pt x="49379" y="452957"/>
                    <a:pt x="49379" y="439215"/>
                  </a:cubicBezTo>
                  <a:lnTo>
                    <a:pt x="49379" y="24521"/>
                  </a:lnTo>
                  <a:cubicBezTo>
                    <a:pt x="49379" y="10779"/>
                    <a:pt x="38240" y="-360"/>
                    <a:pt x="24498" y="-360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2641162" y="1893381"/>
              <a:ext cx="237597" cy="237607"/>
            </a:xfrm>
            <a:custGeom>
              <a:avLst/>
              <a:gdLst>
                <a:gd name="connsiteX0" fmla="*/ 229753 w 237597"/>
                <a:gd name="connsiteY0" fmla="*/ 7069 h 237607"/>
                <a:gd name="connsiteX1" fmla="*/ 194566 w 237597"/>
                <a:gd name="connsiteY1" fmla="*/ 7069 h 237607"/>
                <a:gd name="connsiteX2" fmla="*/ 118325 w 237597"/>
                <a:gd name="connsiteY2" fmla="*/ 83310 h 237607"/>
                <a:gd name="connsiteX3" fmla="*/ 42084 w 237597"/>
                <a:gd name="connsiteY3" fmla="*/ 7069 h 237607"/>
                <a:gd name="connsiteX4" fmla="*/ 17972 w 237597"/>
                <a:gd name="connsiteY4" fmla="*/ 468 h 237607"/>
                <a:gd name="connsiteX5" fmla="*/ 296 w 237597"/>
                <a:gd name="connsiteY5" fmla="*/ 18144 h 237607"/>
                <a:gd name="connsiteX6" fmla="*/ 6897 w 237597"/>
                <a:gd name="connsiteY6" fmla="*/ 42255 h 237607"/>
                <a:gd name="connsiteX7" fmla="*/ 83138 w 237597"/>
                <a:gd name="connsiteY7" fmla="*/ 118497 h 237607"/>
                <a:gd name="connsiteX8" fmla="*/ 6897 w 237597"/>
                <a:gd name="connsiteY8" fmla="*/ 194717 h 237607"/>
                <a:gd name="connsiteX9" fmla="*/ 6866 w 237597"/>
                <a:gd name="connsiteY9" fmla="*/ 229935 h 237607"/>
                <a:gd name="connsiteX10" fmla="*/ 42084 w 237597"/>
                <a:gd name="connsiteY10" fmla="*/ 229966 h 237607"/>
                <a:gd name="connsiteX11" fmla="*/ 118325 w 237597"/>
                <a:gd name="connsiteY11" fmla="*/ 153725 h 237607"/>
                <a:gd name="connsiteX12" fmla="*/ 194566 w 237597"/>
                <a:gd name="connsiteY12" fmla="*/ 229966 h 237607"/>
                <a:gd name="connsiteX13" fmla="*/ 229784 w 237597"/>
                <a:gd name="connsiteY13" fmla="*/ 229935 h 237607"/>
                <a:gd name="connsiteX14" fmla="*/ 229753 w 237597"/>
                <a:gd name="connsiteY14" fmla="*/ 194717 h 237607"/>
                <a:gd name="connsiteX15" fmla="*/ 153512 w 237597"/>
                <a:gd name="connsiteY15" fmla="*/ 118476 h 237607"/>
                <a:gd name="connsiteX16" fmla="*/ 229753 w 237597"/>
                <a:gd name="connsiteY16" fmla="*/ 42235 h 237607"/>
                <a:gd name="connsiteX17" fmla="*/ 229753 w 237597"/>
                <a:gd name="connsiteY17" fmla="*/ 7069 h 2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7597" h="237607">
                  <a:moveTo>
                    <a:pt x="229753" y="7069"/>
                  </a:moveTo>
                  <a:cubicBezTo>
                    <a:pt x="220037" y="-2648"/>
                    <a:pt x="204283" y="-2648"/>
                    <a:pt x="194566" y="7069"/>
                  </a:cubicBezTo>
                  <a:lnTo>
                    <a:pt x="118325" y="83310"/>
                  </a:lnTo>
                  <a:lnTo>
                    <a:pt x="42084" y="7069"/>
                  </a:lnTo>
                  <a:cubicBezTo>
                    <a:pt x="35816" y="698"/>
                    <a:pt x="26612" y="-1822"/>
                    <a:pt x="17972" y="468"/>
                  </a:cubicBezTo>
                  <a:cubicBezTo>
                    <a:pt x="9333" y="2757"/>
                    <a:pt x="2585" y="9505"/>
                    <a:pt x="296" y="18144"/>
                  </a:cubicBezTo>
                  <a:cubicBezTo>
                    <a:pt x="-1994" y="26783"/>
                    <a:pt x="526" y="35987"/>
                    <a:pt x="6897" y="42255"/>
                  </a:cubicBezTo>
                  <a:lnTo>
                    <a:pt x="83138" y="118497"/>
                  </a:lnTo>
                  <a:lnTo>
                    <a:pt x="6897" y="194717"/>
                  </a:lnTo>
                  <a:cubicBezTo>
                    <a:pt x="-2837" y="204434"/>
                    <a:pt x="-2850" y="220201"/>
                    <a:pt x="6866" y="229935"/>
                  </a:cubicBezTo>
                  <a:cubicBezTo>
                    <a:pt x="16582" y="239669"/>
                    <a:pt x="32350" y="239683"/>
                    <a:pt x="42084" y="229966"/>
                  </a:cubicBezTo>
                  <a:lnTo>
                    <a:pt x="118325" y="153725"/>
                  </a:lnTo>
                  <a:lnTo>
                    <a:pt x="194566" y="229966"/>
                  </a:lnTo>
                  <a:cubicBezTo>
                    <a:pt x="204300" y="239683"/>
                    <a:pt x="220068" y="239669"/>
                    <a:pt x="229784" y="229935"/>
                  </a:cubicBezTo>
                  <a:cubicBezTo>
                    <a:pt x="239501" y="220201"/>
                    <a:pt x="239487" y="204434"/>
                    <a:pt x="229753" y="194717"/>
                  </a:cubicBezTo>
                  <a:lnTo>
                    <a:pt x="153512" y="118476"/>
                  </a:lnTo>
                  <a:lnTo>
                    <a:pt x="229753" y="42235"/>
                  </a:lnTo>
                  <a:cubicBezTo>
                    <a:pt x="239456" y="32520"/>
                    <a:pt x="239456" y="16783"/>
                    <a:pt x="229753" y="7069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370013" y="4576445"/>
            <a:ext cx="21882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/>
            <a:r>
              <a:rPr sz="2400" b="1">
                <a:solidFill>
                  <a:srgbClr val="FF8847"/>
                </a:solidFill>
                <a:latin typeface="Poppins Medium" panose="00000600000000000000" charset="0"/>
                <a:ea typeface="Roboto Light" panose="02000000000000000000" charset="0"/>
                <a:cs typeface="Poppins Medium" panose="00000600000000000000" charset="0"/>
                <a:sym typeface="Roboto Light" panose="02000000000000000000" charset="0"/>
              </a:rPr>
              <a:t>RoadSign</a:t>
            </a:r>
            <a:endParaRPr sz="2400" b="1">
              <a:solidFill>
                <a:srgbClr val="FF8847"/>
              </a:solidFill>
              <a:latin typeface="Poppins Medium" panose="00000600000000000000" charset="0"/>
              <a:ea typeface="Roboto Light" panose="020000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0593" y="4868545"/>
            <a:ext cx="3067050" cy="1124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>
                <a:solidFill>
                  <a:schemeClr val="bg1"/>
                </a:solidFill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  <a:sym typeface="Roboto Light" panose="02000000000000000000" charset="0"/>
              </a:rPr>
              <a:t>Has attributes such as it’s ID, category, description and locations</a:t>
            </a:r>
            <a:r>
              <a:rPr sz="1600" b="1">
                <a:solidFill>
                  <a:schemeClr val="bg1"/>
                </a:solidFill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  <a:sym typeface="Roboto Light" panose="02000000000000000000" charset="0"/>
              </a:rPr>
              <a:t>.</a:t>
            </a:r>
            <a:endParaRPr lang="en-US" sz="1600" b="1">
              <a:solidFill>
                <a:schemeClr val="bg1"/>
              </a:solidFill>
              <a:latin typeface="Roboto Light" panose="02000000000000000000" charset="0"/>
              <a:ea typeface="Roboto Light" panose="02000000000000000000" charset="0"/>
              <a:cs typeface="Roboto Light" panose="02000000000000000000" charset="0"/>
              <a:sym typeface="Roboto Light" panose="020000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63160" y="4576445"/>
            <a:ext cx="21882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/>
            <a:r>
              <a:rPr sz="2400" b="1">
                <a:solidFill>
                  <a:srgbClr val="FF8847"/>
                </a:solidFill>
                <a:latin typeface="Poppins Medium" panose="00000600000000000000" charset="0"/>
                <a:ea typeface="Roboto Light" panose="02000000000000000000" charset="0"/>
                <a:cs typeface="Poppins Medium" panose="00000600000000000000" charset="0"/>
                <a:sym typeface="Roboto Light" panose="02000000000000000000" charset="0"/>
              </a:rPr>
              <a:t>RoadUser</a:t>
            </a:r>
            <a:endParaRPr sz="2400" b="1">
              <a:solidFill>
                <a:srgbClr val="FF8847"/>
              </a:solidFill>
              <a:latin typeface="Poppins Medium" panose="00000600000000000000" charset="0"/>
              <a:ea typeface="Roboto Light" panose="020000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23740" y="4868545"/>
            <a:ext cx="3067050" cy="1124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>
                <a:solidFill>
                  <a:schemeClr val="bg1"/>
                </a:solidFill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  <a:sym typeface="Roboto Light" panose="02000000000000000000" charset="0"/>
              </a:rPr>
              <a:t>Has attributes such as it’s ID, name, Email, location and LastLogin</a:t>
            </a:r>
            <a:endParaRPr lang="en-US" sz="1600" b="1">
              <a:solidFill>
                <a:schemeClr val="bg1"/>
              </a:solidFill>
              <a:latin typeface="Roboto Light" panose="02000000000000000000" charset="0"/>
              <a:ea typeface="Roboto Light" panose="02000000000000000000" charset="0"/>
              <a:cs typeface="Roboto Light" panose="02000000000000000000" charset="0"/>
              <a:sym typeface="Roboto Light" panose="02000000000000000000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9470" y="4576445"/>
            <a:ext cx="26155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/>
            <a:r>
              <a:rPr sz="2400" b="1">
                <a:solidFill>
                  <a:srgbClr val="FF8847"/>
                </a:solidFill>
                <a:latin typeface="Poppins Medium" panose="00000600000000000000" charset="0"/>
                <a:ea typeface="Roboto Light" panose="02000000000000000000" charset="0"/>
                <a:cs typeface="Poppins Medium" panose="00000600000000000000" charset="0"/>
                <a:sym typeface="Roboto Light" panose="02000000000000000000" charset="0"/>
              </a:rPr>
              <a:t>UserPreference</a:t>
            </a:r>
            <a:endParaRPr sz="2400" b="1">
              <a:solidFill>
                <a:srgbClr val="FF8847"/>
              </a:solidFill>
              <a:latin typeface="Poppins Medium" panose="00000600000000000000" charset="0"/>
              <a:ea typeface="Roboto Light" panose="020000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20050" y="4868545"/>
            <a:ext cx="3067050" cy="1124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>
                <a:solidFill>
                  <a:schemeClr val="bg1"/>
                </a:solidFill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  <a:sym typeface="Roboto Light" panose="02000000000000000000" charset="0"/>
              </a:rPr>
              <a:t>Has attributes such as it’s Notifications Enabled, voice or text, language preference</a:t>
            </a:r>
            <a:r>
              <a:rPr sz="1600" b="1">
                <a:solidFill>
                  <a:schemeClr val="bg1"/>
                </a:solidFill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  <a:sym typeface="Roboto Light" panose="02000000000000000000" charset="0"/>
              </a:rPr>
              <a:t>.</a:t>
            </a:r>
            <a:endParaRPr sz="1600" b="1">
              <a:solidFill>
                <a:schemeClr val="bg1"/>
              </a:solidFill>
              <a:latin typeface="Roboto Light" panose="02000000000000000000" charset="0"/>
              <a:ea typeface="Roboto Light" panose="02000000000000000000" charset="0"/>
              <a:cs typeface="Roboto Light" panose="02000000000000000000" charset="0"/>
              <a:sym typeface="Roboto Light" panose="02000000000000000000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class-diagram-group2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3895" y="271780"/>
            <a:ext cx="11062970" cy="60763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deployme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464820"/>
            <a:ext cx="12192635" cy="327025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1854835" y="1805940"/>
            <a:ext cx="752475" cy="752475"/>
          </a:xfrm>
          <a:prstGeom prst="ellipse">
            <a:avLst/>
          </a:prstGeom>
          <a:gradFill>
            <a:gsLst>
              <a:gs pos="22000">
                <a:srgbClr val="FF8847">
                  <a:alpha val="0"/>
                </a:srgbClr>
              </a:gs>
              <a:gs pos="100000">
                <a:srgbClr val="FF8847">
                  <a:alpha val="68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1820" y="2806065"/>
            <a:ext cx="5448300" cy="1503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85000"/>
              </a:lnSpc>
              <a:buClrTx/>
              <a:buSzTx/>
              <a:buFontTx/>
            </a:pPr>
            <a:r>
              <a:rPr lang="en-US" altLang="zh-CN" sz="54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Deployment Diagram</a:t>
            </a:r>
            <a:endParaRPr lang="en-US" altLang="zh-CN" sz="54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8" name="任意多边形 7"/>
          <p:cNvSpPr/>
          <p:nvPr/>
        </p:nvSpPr>
        <p:spPr>
          <a:xfrm rot="1800000">
            <a:off x="11685580" y="2480812"/>
            <a:ext cx="815720" cy="180711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85" h="2846">
                <a:moveTo>
                  <a:pt x="1285" y="2225"/>
                </a:moveTo>
                <a:cubicBezTo>
                  <a:pt x="1287" y="2567"/>
                  <a:pt x="960" y="2858"/>
                  <a:pt x="643" y="2846"/>
                </a:cubicBezTo>
                <a:cubicBezTo>
                  <a:pt x="282" y="2857"/>
                  <a:pt x="-9" y="2527"/>
                  <a:pt x="0" y="2203"/>
                </a:cubicBezTo>
                <a:lnTo>
                  <a:pt x="0" y="0"/>
                </a:lnTo>
                <a:lnTo>
                  <a:pt x="1285" y="2225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9" name="任意多边形 8"/>
          <p:cNvSpPr/>
          <p:nvPr/>
        </p:nvSpPr>
        <p:spPr>
          <a:xfrm rot="1800000">
            <a:off x="9207117" y="5757144"/>
            <a:ext cx="815975" cy="139853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85" h="2203">
                <a:moveTo>
                  <a:pt x="0" y="643"/>
                </a:moveTo>
                <a:cubicBezTo>
                  <a:pt x="-11" y="282"/>
                  <a:pt x="319" y="-9"/>
                  <a:pt x="643" y="0"/>
                </a:cubicBezTo>
                <a:cubicBezTo>
                  <a:pt x="1003" y="-11"/>
                  <a:pt x="1294" y="319"/>
                  <a:pt x="1285" y="643"/>
                </a:cubicBezTo>
                <a:lnTo>
                  <a:pt x="1285" y="1461"/>
                </a:lnTo>
                <a:lnTo>
                  <a:pt x="0" y="2202"/>
                </a:lnTo>
                <a:lnTo>
                  <a:pt x="0" y="643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0" name="任意多边形 19"/>
          <p:cNvSpPr/>
          <p:nvPr/>
        </p:nvSpPr>
        <p:spPr>
          <a:xfrm rot="1800000">
            <a:off x="11455997" y="4454528"/>
            <a:ext cx="549188" cy="268767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65" h="4233">
                <a:moveTo>
                  <a:pt x="0" y="202"/>
                </a:moveTo>
                <a:lnTo>
                  <a:pt x="0" y="190"/>
                </a:lnTo>
                <a:cubicBezTo>
                  <a:pt x="-3" y="123"/>
                  <a:pt x="27" y="38"/>
                  <a:pt x="50" y="0"/>
                </a:cubicBezTo>
                <a:lnTo>
                  <a:pt x="865" y="1412"/>
                </a:lnTo>
                <a:lnTo>
                  <a:pt x="865" y="3793"/>
                </a:lnTo>
                <a:lnTo>
                  <a:pt x="104" y="4233"/>
                </a:lnTo>
                <a:cubicBezTo>
                  <a:pt x="48" y="4179"/>
                  <a:pt x="-2" y="4040"/>
                  <a:pt x="0" y="3964"/>
                </a:cubicBezTo>
                <a:lnTo>
                  <a:pt x="0" y="3960"/>
                </a:lnTo>
                <a:lnTo>
                  <a:pt x="0" y="3956"/>
                </a:lnTo>
                <a:lnTo>
                  <a:pt x="0" y="3952"/>
                </a:lnTo>
                <a:lnTo>
                  <a:pt x="0" y="202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1" name="圆角矩形 20"/>
          <p:cNvSpPr/>
          <p:nvPr/>
        </p:nvSpPr>
        <p:spPr>
          <a:xfrm rot="1800000">
            <a:off x="11306810" y="4133215"/>
            <a:ext cx="205740" cy="16503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>
                  <a:alpha val="5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1655" y="405765"/>
            <a:ext cx="26714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FF8847"/>
                </a:solidFill>
                <a:latin typeface="Poppins SemiBold" panose="00000700000000000000" charset="0"/>
                <a:ea typeface="Poppins SemiBold" panose="00000700000000000000" charset="0"/>
                <a:cs typeface="Poppins Medium" panose="00000600000000000000" charset="0"/>
              </a:rPr>
              <a:t>GROUP 22</a:t>
            </a:r>
            <a:endParaRPr lang="en-US" altLang="zh-CN" sz="2400">
              <a:solidFill>
                <a:srgbClr val="FF8847"/>
              </a:solidFill>
              <a:latin typeface="Poppins SemiBold" panose="00000700000000000000" charset="0"/>
              <a:ea typeface="Poppins SemiBold" panose="00000700000000000000" charset="0"/>
              <a:cs typeface="Poppins Medium" panose="00000600000000000000" charset="0"/>
            </a:endParaRPr>
          </a:p>
        </p:txBody>
      </p:sp>
      <p:sp>
        <p:nvSpPr>
          <p:cNvPr id="29" name="任意多边形 28"/>
          <p:cNvSpPr/>
          <p:nvPr/>
        </p:nvSpPr>
        <p:spPr>
          <a:xfrm rot="1800000">
            <a:off x="-164118" y="-248706"/>
            <a:ext cx="616326" cy="120291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2" h="1894">
                <a:moveTo>
                  <a:pt x="970" y="0"/>
                </a:moveTo>
                <a:lnTo>
                  <a:pt x="970" y="1380"/>
                </a:lnTo>
                <a:lnTo>
                  <a:pt x="971" y="1400"/>
                </a:lnTo>
                <a:cubicBezTo>
                  <a:pt x="987" y="1587"/>
                  <a:pt x="847" y="1822"/>
                  <a:pt x="770" y="1894"/>
                </a:cubicBezTo>
                <a:lnTo>
                  <a:pt x="0" y="560"/>
                </a:lnTo>
                <a:lnTo>
                  <a:pt x="970" y="0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32" name="任意多边形 31"/>
          <p:cNvSpPr/>
          <p:nvPr/>
        </p:nvSpPr>
        <p:spPr>
          <a:xfrm rot="1800000">
            <a:off x="376617" y="6125820"/>
            <a:ext cx="390525" cy="88938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15" h="1401">
                <a:moveTo>
                  <a:pt x="0" y="308"/>
                </a:moveTo>
                <a:cubicBezTo>
                  <a:pt x="-5" y="135"/>
                  <a:pt x="153" y="-4"/>
                  <a:pt x="308" y="0"/>
                </a:cubicBezTo>
                <a:cubicBezTo>
                  <a:pt x="480" y="-5"/>
                  <a:pt x="619" y="153"/>
                  <a:pt x="615" y="308"/>
                </a:cubicBezTo>
                <a:lnTo>
                  <a:pt x="615" y="1046"/>
                </a:lnTo>
                <a:lnTo>
                  <a:pt x="0" y="1401"/>
                </a:lnTo>
                <a:lnTo>
                  <a:pt x="0" y="308"/>
                </a:lnTo>
                <a:close/>
              </a:path>
            </a:pathLst>
          </a:custGeom>
          <a:gradFill>
            <a:gsLst>
              <a:gs pos="12000">
                <a:srgbClr val="FF8847">
                  <a:alpha val="0"/>
                </a:srgbClr>
              </a:gs>
              <a:gs pos="100000">
                <a:srgbClr val="FF8847">
                  <a:alpha val="4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41655" y="1218565"/>
            <a:ext cx="2133600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88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06</a:t>
            </a:r>
            <a:endParaRPr lang="en-US" altLang="zh-CN" sz="88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1655" y="4451350"/>
            <a:ext cx="6878320" cy="21361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bg1"/>
                </a:solidFill>
                <a:latin typeface="Roboto Light" panose="02000000000000000000" charset="0"/>
                <a:ea typeface="Poppins SemiBold" panose="00000700000000000000" charset="0"/>
                <a:cs typeface="Roboto Light" panose="02000000000000000000" charset="0"/>
                <a:sym typeface="Poppins SemiBold" panose="00000700000000000000" charset="0"/>
              </a:rPr>
              <a:t>The</a:t>
            </a:r>
            <a:r>
              <a:rPr sz="2000" b="1">
                <a:solidFill>
                  <a:schemeClr val="bg1"/>
                </a:solidFill>
                <a:latin typeface="Roboto Light" panose="02000000000000000000" charset="0"/>
                <a:ea typeface="Poppins SemiBold" panose="00000700000000000000" charset="0"/>
                <a:cs typeface="Roboto Light" panose="02000000000000000000" charset="0"/>
                <a:sym typeface="Poppins SemiBold" panose="00000700000000000000" charset="0"/>
              </a:rPr>
              <a:t> deployment diagram illustrates the physical deployment of artifacts on nodes. It shows how software components are distributed across hardware and how they interact with each other and external systems.</a:t>
            </a:r>
            <a:endParaRPr sz="2000" b="1">
              <a:solidFill>
                <a:schemeClr val="bg1"/>
              </a:solidFill>
              <a:latin typeface="Roboto Light" panose="02000000000000000000" charset="0"/>
              <a:ea typeface="Poppins SemiBold" panose="00000700000000000000" charset="0"/>
              <a:cs typeface="Roboto Light" panose="02000000000000000000" charset="0"/>
              <a:sym typeface="Poppins SemiBold" panose="00000700000000000000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任意多边形 28"/>
          <p:cNvSpPr/>
          <p:nvPr/>
        </p:nvSpPr>
        <p:spPr>
          <a:xfrm rot="1800000">
            <a:off x="-164118" y="-248706"/>
            <a:ext cx="616326" cy="120291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2" h="1894">
                <a:moveTo>
                  <a:pt x="970" y="0"/>
                </a:moveTo>
                <a:lnTo>
                  <a:pt x="970" y="1380"/>
                </a:lnTo>
                <a:lnTo>
                  <a:pt x="971" y="1400"/>
                </a:lnTo>
                <a:cubicBezTo>
                  <a:pt x="987" y="1587"/>
                  <a:pt x="847" y="1822"/>
                  <a:pt x="770" y="1894"/>
                </a:cubicBezTo>
                <a:lnTo>
                  <a:pt x="0" y="560"/>
                </a:lnTo>
                <a:lnTo>
                  <a:pt x="970" y="0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32105" y="200025"/>
            <a:ext cx="43027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8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Deployment Diagram</a:t>
            </a:r>
            <a:endParaRPr lang="en-US" altLang="zh-CN" sz="28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05840" y="1083310"/>
            <a:ext cx="10217150" cy="14973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>
                <a:solidFill>
                  <a:schemeClr val="bg1"/>
                </a:solidFill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  <a:sym typeface="Roboto Light" panose="02000000000000000000" charset="0"/>
              </a:rPr>
              <a:t>This deployment diagram represents the architecture of the Road Sign and Road State Notification Mobile Application, highlighting the components and their interactions.</a:t>
            </a:r>
            <a:r>
              <a:rPr lang="en-US" sz="2400" b="1">
                <a:solidFill>
                  <a:schemeClr val="bg1"/>
                </a:solidFill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  <a:sym typeface="Roboto Light" panose="02000000000000000000" charset="0"/>
              </a:rPr>
              <a:t>  Here are the key components</a:t>
            </a:r>
            <a:endParaRPr lang="en-US" sz="2400" b="1">
              <a:solidFill>
                <a:schemeClr val="bg1"/>
              </a:solidFill>
              <a:latin typeface="Roboto Light" panose="02000000000000000000" charset="0"/>
              <a:ea typeface="Roboto Light" panose="02000000000000000000" charset="0"/>
              <a:cs typeface="Roboto Light" panose="02000000000000000000" charset="0"/>
              <a:sym typeface="Roboto Light" panose="02000000000000000000" charset="0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1209675" y="3201035"/>
            <a:ext cx="2562225" cy="2562225"/>
          </a:xfrm>
          <a:prstGeom prst="ellipse">
            <a:avLst/>
          </a:prstGeom>
          <a:noFill/>
          <a:ln>
            <a:solidFill>
              <a:srgbClr val="FF884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884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8554085" y="3308350"/>
            <a:ext cx="2562225" cy="2562225"/>
          </a:xfrm>
          <a:prstGeom prst="ellipse">
            <a:avLst/>
          </a:prstGeom>
          <a:noFill/>
          <a:ln>
            <a:solidFill>
              <a:srgbClr val="FF884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884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1446530" y="3166110"/>
            <a:ext cx="671830" cy="671830"/>
          </a:xfrm>
          <a:prstGeom prst="ellipse">
            <a:avLst/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grpSp>
        <p:nvGrpSpPr>
          <p:cNvPr id="4" name="图片 3" descr="32313538333630393b32313538333730383bc9cfbfcecce1d0d1"/>
          <p:cNvGrpSpPr/>
          <p:nvPr/>
        </p:nvGrpSpPr>
        <p:grpSpPr>
          <a:xfrm rot="0">
            <a:off x="1602740" y="3308350"/>
            <a:ext cx="359410" cy="398145"/>
            <a:chOff x="2125871" y="297179"/>
            <a:chExt cx="826986" cy="914399"/>
          </a:xfrm>
          <a:solidFill>
            <a:schemeClr val="bg1"/>
          </a:solidFill>
        </p:grpSpPr>
        <p:sp>
          <p:nvSpPr>
            <p:cNvPr id="26" name="任意多边形: 形状 25"/>
            <p:cNvSpPr/>
            <p:nvPr/>
          </p:nvSpPr>
          <p:spPr>
            <a:xfrm>
              <a:off x="2467968" y="806050"/>
              <a:ext cx="63280" cy="63608"/>
            </a:xfrm>
            <a:custGeom>
              <a:avLst/>
              <a:gdLst>
                <a:gd name="connsiteX0" fmla="*/ 31245 w 63280"/>
                <a:gd name="connsiteY0" fmla="*/ 63152 h 63608"/>
                <a:gd name="connsiteX1" fmla="*/ 31245 w 63280"/>
                <a:gd name="connsiteY1" fmla="*/ -457 h 63608"/>
                <a:gd name="connsiteX2" fmla="*/ 31245 w 63280"/>
                <a:gd name="connsiteY2" fmla="*/ 63152 h 6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280" h="63608">
                  <a:moveTo>
                    <a:pt x="31245" y="63152"/>
                  </a:moveTo>
                  <a:cubicBezTo>
                    <a:pt x="-9922" y="61850"/>
                    <a:pt x="-11949" y="1770"/>
                    <a:pt x="31245" y="-457"/>
                  </a:cubicBezTo>
                  <a:cubicBezTo>
                    <a:pt x="72412" y="845"/>
                    <a:pt x="74439" y="60926"/>
                    <a:pt x="31245" y="63152"/>
                  </a:cubicBezTo>
                  <a:close/>
                </a:path>
              </a:pathLst>
            </a:custGeom>
            <a:grpFill/>
            <a:ln w="994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2356488" y="694735"/>
              <a:ext cx="286239" cy="286239"/>
            </a:xfrm>
            <a:custGeom>
              <a:avLst/>
              <a:gdLst>
                <a:gd name="connsiteX0" fmla="*/ 142725 w 286239"/>
                <a:gd name="connsiteY0" fmla="*/ -457 h 286239"/>
                <a:gd name="connsiteX1" fmla="*/ -395 w 286239"/>
                <a:gd name="connsiteY1" fmla="*/ 142663 h 286239"/>
                <a:gd name="connsiteX2" fmla="*/ 142725 w 286239"/>
                <a:gd name="connsiteY2" fmla="*/ 285783 h 286239"/>
                <a:gd name="connsiteX3" fmla="*/ 285845 w 286239"/>
                <a:gd name="connsiteY3" fmla="*/ 142663 h 286239"/>
                <a:gd name="connsiteX4" fmla="*/ 142725 w 286239"/>
                <a:gd name="connsiteY4" fmla="*/ -457 h 286239"/>
                <a:gd name="connsiteX5" fmla="*/ 142725 w 286239"/>
                <a:gd name="connsiteY5" fmla="*/ 238077 h 286239"/>
                <a:gd name="connsiteX6" fmla="*/ 142725 w 286239"/>
                <a:gd name="connsiteY6" fmla="*/ 47250 h 286239"/>
                <a:gd name="connsiteX7" fmla="*/ 142725 w 286239"/>
                <a:gd name="connsiteY7" fmla="*/ 238077 h 28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239" h="286239">
                  <a:moveTo>
                    <a:pt x="142725" y="-457"/>
                  </a:moveTo>
                  <a:cubicBezTo>
                    <a:pt x="63810" y="-457"/>
                    <a:pt x="-395" y="63749"/>
                    <a:pt x="-395" y="142663"/>
                  </a:cubicBezTo>
                  <a:cubicBezTo>
                    <a:pt x="-395" y="221578"/>
                    <a:pt x="63810" y="285783"/>
                    <a:pt x="142725" y="285783"/>
                  </a:cubicBezTo>
                  <a:cubicBezTo>
                    <a:pt x="221640" y="285783"/>
                    <a:pt x="285845" y="221578"/>
                    <a:pt x="285845" y="142663"/>
                  </a:cubicBezTo>
                  <a:cubicBezTo>
                    <a:pt x="285845" y="63749"/>
                    <a:pt x="221640" y="-457"/>
                    <a:pt x="142725" y="-457"/>
                  </a:cubicBezTo>
                  <a:moveTo>
                    <a:pt x="142725" y="238077"/>
                  </a:moveTo>
                  <a:cubicBezTo>
                    <a:pt x="15110" y="232113"/>
                    <a:pt x="17067" y="52219"/>
                    <a:pt x="142725" y="47250"/>
                  </a:cubicBezTo>
                  <a:cubicBezTo>
                    <a:pt x="270340" y="53213"/>
                    <a:pt x="268382" y="233107"/>
                    <a:pt x="142725" y="238077"/>
                  </a:cubicBezTo>
                </a:path>
              </a:pathLst>
            </a:custGeom>
            <a:grpFill/>
            <a:ln w="994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2467968" y="806050"/>
              <a:ext cx="63280" cy="63608"/>
            </a:xfrm>
            <a:custGeom>
              <a:avLst/>
              <a:gdLst>
                <a:gd name="connsiteX0" fmla="*/ 31245 w 63280"/>
                <a:gd name="connsiteY0" fmla="*/ -457 h 63608"/>
                <a:gd name="connsiteX1" fmla="*/ 31245 w 63280"/>
                <a:gd name="connsiteY1" fmla="*/ 63152 h 63608"/>
                <a:gd name="connsiteX2" fmla="*/ 31245 w 63280"/>
                <a:gd name="connsiteY2" fmla="*/ -457 h 6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280" h="63608">
                  <a:moveTo>
                    <a:pt x="31245" y="-457"/>
                  </a:moveTo>
                  <a:cubicBezTo>
                    <a:pt x="-11949" y="1770"/>
                    <a:pt x="-9922" y="61850"/>
                    <a:pt x="31245" y="63152"/>
                  </a:cubicBezTo>
                  <a:cubicBezTo>
                    <a:pt x="74439" y="60926"/>
                    <a:pt x="72412" y="845"/>
                    <a:pt x="31245" y="-457"/>
                  </a:cubicBezTo>
                  <a:close/>
                </a:path>
              </a:pathLst>
            </a:custGeom>
            <a:grpFill/>
            <a:ln w="994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5" name="任意多边形: 形状 28"/>
            <p:cNvSpPr/>
            <p:nvPr/>
          </p:nvSpPr>
          <p:spPr>
            <a:xfrm>
              <a:off x="2125871" y="462267"/>
              <a:ext cx="826986" cy="749311"/>
            </a:xfrm>
            <a:custGeom>
              <a:avLst/>
              <a:gdLst>
                <a:gd name="connsiteX0" fmla="*/ 790816 w 826986"/>
                <a:gd name="connsiteY0" fmla="*/ 551477 h 749311"/>
                <a:gd name="connsiteX1" fmla="*/ 633463 w 826986"/>
                <a:gd name="connsiteY1" fmla="*/ 3944 h 749311"/>
                <a:gd name="connsiteX2" fmla="*/ 609613 w 826986"/>
                <a:gd name="connsiteY2" fmla="*/ 1763 h 749311"/>
                <a:gd name="connsiteX3" fmla="*/ 595890 w 826986"/>
                <a:gd name="connsiteY3" fmla="*/ 21393 h 749311"/>
                <a:gd name="connsiteX4" fmla="*/ 606131 w 826986"/>
                <a:gd name="connsiteY4" fmla="*/ 43044 h 749311"/>
                <a:gd name="connsiteX5" fmla="*/ 748357 w 826986"/>
                <a:gd name="connsiteY5" fmla="*/ 529314 h 749311"/>
                <a:gd name="connsiteX6" fmla="*/ 715052 w 826986"/>
                <a:gd name="connsiteY6" fmla="*/ 526521 h 749311"/>
                <a:gd name="connsiteX7" fmla="*/ 569705 w 826986"/>
                <a:gd name="connsiteY7" fmla="*/ 57087 h 749311"/>
                <a:gd name="connsiteX8" fmla="*/ 70853 w 826986"/>
                <a:gd name="connsiteY8" fmla="*/ 155542 h 749311"/>
                <a:gd name="connsiteX9" fmla="*/ 117764 w 826986"/>
                <a:gd name="connsiteY9" fmla="*/ 647805 h 749311"/>
                <a:gd name="connsiteX10" fmla="*/ 622600 w 826986"/>
                <a:gd name="connsiteY10" fmla="*/ 653520 h 749311"/>
                <a:gd name="connsiteX11" fmla="*/ 771991 w 826986"/>
                <a:gd name="connsiteY11" fmla="*/ 720657 h 749311"/>
                <a:gd name="connsiteX12" fmla="*/ 790816 w 826986"/>
                <a:gd name="connsiteY12" fmla="*/ 551477 h 749311"/>
                <a:gd name="connsiteX13" fmla="*/ 373313 w 826986"/>
                <a:gd name="connsiteY13" fmla="*/ 701127 h 749311"/>
                <a:gd name="connsiteX14" fmla="*/ 47407 w 826986"/>
                <a:gd name="connsiteY14" fmla="*/ 382954 h 749311"/>
                <a:gd name="connsiteX15" fmla="*/ 373313 w 826986"/>
                <a:gd name="connsiteY15" fmla="*/ 49136 h 749311"/>
                <a:gd name="connsiteX16" fmla="*/ 699219 w 826986"/>
                <a:gd name="connsiteY16" fmla="*/ 367310 h 749311"/>
                <a:gd name="connsiteX17" fmla="*/ 373313 w 826986"/>
                <a:gd name="connsiteY17" fmla="*/ 701127 h 749311"/>
                <a:gd name="connsiteX18" fmla="*/ 723162 w 826986"/>
                <a:gd name="connsiteY18" fmla="*/ 685225 h 749311"/>
                <a:gd name="connsiteX19" fmla="*/ 723162 w 826986"/>
                <a:gd name="connsiteY19" fmla="*/ 573909 h 749311"/>
                <a:gd name="connsiteX20" fmla="*/ 723162 w 826986"/>
                <a:gd name="connsiteY20" fmla="*/ 685225 h 74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26986" h="749311">
                  <a:moveTo>
                    <a:pt x="790816" y="551477"/>
                  </a:moveTo>
                  <a:cubicBezTo>
                    <a:pt x="873835" y="355333"/>
                    <a:pt x="808537" y="126341"/>
                    <a:pt x="633463" y="3944"/>
                  </a:cubicBezTo>
                  <a:cubicBezTo>
                    <a:pt x="626480" y="-1010"/>
                    <a:pt x="617378" y="-1843"/>
                    <a:pt x="609613" y="1763"/>
                  </a:cubicBezTo>
                  <a:cubicBezTo>
                    <a:pt x="601847" y="5369"/>
                    <a:pt x="596610" y="12861"/>
                    <a:pt x="595890" y="21393"/>
                  </a:cubicBezTo>
                  <a:cubicBezTo>
                    <a:pt x="595171" y="29925"/>
                    <a:pt x="599080" y="38188"/>
                    <a:pt x="606131" y="43044"/>
                  </a:cubicBezTo>
                  <a:cubicBezTo>
                    <a:pt x="761685" y="151795"/>
                    <a:pt x="820344" y="354628"/>
                    <a:pt x="748357" y="529314"/>
                  </a:cubicBezTo>
                  <a:cubicBezTo>
                    <a:pt x="737477" y="526604"/>
                    <a:pt x="726231" y="525661"/>
                    <a:pt x="715052" y="526521"/>
                  </a:cubicBezTo>
                  <a:cubicBezTo>
                    <a:pt x="791482" y="353326"/>
                    <a:pt x="726740" y="154290"/>
                    <a:pt x="569705" y="57087"/>
                  </a:cubicBezTo>
                  <a:cubicBezTo>
                    <a:pt x="401410" y="-46585"/>
                    <a:pt x="184653" y="-1135"/>
                    <a:pt x="70853" y="155542"/>
                  </a:cubicBezTo>
                  <a:cubicBezTo>
                    <a:pt x="-40741" y="309207"/>
                    <a:pt x="-18448" y="520547"/>
                    <a:pt x="117764" y="647805"/>
                  </a:cubicBezTo>
                  <a:cubicBezTo>
                    <a:pt x="260288" y="781682"/>
                    <a:pt x="480335" y="781463"/>
                    <a:pt x="622600" y="653520"/>
                  </a:cubicBezTo>
                  <a:cubicBezTo>
                    <a:pt x="638423" y="719335"/>
                    <a:pt x="712139" y="752650"/>
                    <a:pt x="771991" y="720657"/>
                  </a:cubicBezTo>
                  <a:cubicBezTo>
                    <a:pt x="836226" y="685911"/>
                    <a:pt x="845122" y="598568"/>
                    <a:pt x="790816" y="551477"/>
                  </a:cubicBezTo>
                  <a:moveTo>
                    <a:pt x="373313" y="701127"/>
                  </a:moveTo>
                  <a:cubicBezTo>
                    <a:pt x="195407" y="701376"/>
                    <a:pt x="51213" y="558405"/>
                    <a:pt x="47407" y="382954"/>
                  </a:cubicBezTo>
                  <a:cubicBezTo>
                    <a:pt x="42835" y="198925"/>
                    <a:pt x="191560" y="48798"/>
                    <a:pt x="373313" y="49136"/>
                  </a:cubicBezTo>
                  <a:cubicBezTo>
                    <a:pt x="551219" y="48888"/>
                    <a:pt x="695412" y="191859"/>
                    <a:pt x="699219" y="367310"/>
                  </a:cubicBezTo>
                  <a:cubicBezTo>
                    <a:pt x="703791" y="551338"/>
                    <a:pt x="555065" y="701465"/>
                    <a:pt x="373313" y="701127"/>
                  </a:cubicBezTo>
                  <a:moveTo>
                    <a:pt x="723162" y="685225"/>
                  </a:moveTo>
                  <a:cubicBezTo>
                    <a:pt x="648203" y="681518"/>
                    <a:pt x="650399" y="576583"/>
                    <a:pt x="723162" y="573909"/>
                  </a:cubicBezTo>
                  <a:cubicBezTo>
                    <a:pt x="798121" y="577617"/>
                    <a:pt x="795924" y="682551"/>
                    <a:pt x="723162" y="685225"/>
                  </a:cubicBezTo>
                </a:path>
              </a:pathLst>
            </a:custGeom>
            <a:grpFill/>
            <a:ln w="994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2237221" y="297179"/>
              <a:ext cx="524773" cy="274502"/>
            </a:xfrm>
            <a:custGeom>
              <a:avLst/>
              <a:gdLst>
                <a:gd name="connsiteX0" fmla="*/ 452818 w 524773"/>
                <a:gd name="connsiteY0" fmla="*/ -164 h 274502"/>
                <a:gd name="connsiteX1" fmla="*/ 71165 w 524773"/>
                <a:gd name="connsiteY1" fmla="*/ -164 h 274502"/>
                <a:gd name="connsiteX2" fmla="*/ -395 w 524773"/>
                <a:gd name="connsiteY2" fmla="*/ 71396 h 274502"/>
                <a:gd name="connsiteX3" fmla="*/ -395 w 524773"/>
                <a:gd name="connsiteY3" fmla="*/ 274338 h 274502"/>
                <a:gd name="connsiteX4" fmla="*/ 47312 w 524773"/>
                <a:gd name="connsiteY4" fmla="*/ 234583 h 274502"/>
                <a:gd name="connsiteX5" fmla="*/ 47312 w 524773"/>
                <a:gd name="connsiteY5" fmla="*/ 142956 h 274502"/>
                <a:gd name="connsiteX6" fmla="*/ 476671 w 524773"/>
                <a:gd name="connsiteY6" fmla="*/ 142956 h 274502"/>
                <a:gd name="connsiteX7" fmla="*/ 476671 w 524773"/>
                <a:gd name="connsiteY7" fmla="*/ 234553 h 274502"/>
                <a:gd name="connsiteX8" fmla="*/ 524378 w 524773"/>
                <a:gd name="connsiteY8" fmla="*/ 274309 h 274502"/>
                <a:gd name="connsiteX9" fmla="*/ 524378 w 524773"/>
                <a:gd name="connsiteY9" fmla="*/ 71396 h 274502"/>
                <a:gd name="connsiteX10" fmla="*/ 452818 w 524773"/>
                <a:gd name="connsiteY10" fmla="*/ -164 h 274502"/>
                <a:gd name="connsiteX11" fmla="*/ 476671 w 524773"/>
                <a:gd name="connsiteY11" fmla="*/ 95250 h 274502"/>
                <a:gd name="connsiteX12" fmla="*/ 47312 w 524773"/>
                <a:gd name="connsiteY12" fmla="*/ 95250 h 274502"/>
                <a:gd name="connsiteX13" fmla="*/ 47312 w 524773"/>
                <a:gd name="connsiteY13" fmla="*/ 71396 h 274502"/>
                <a:gd name="connsiteX14" fmla="*/ 71165 w 524773"/>
                <a:gd name="connsiteY14" fmla="*/ 47543 h 274502"/>
                <a:gd name="connsiteX15" fmla="*/ 452818 w 524773"/>
                <a:gd name="connsiteY15" fmla="*/ 47543 h 274502"/>
                <a:gd name="connsiteX16" fmla="*/ 476671 w 524773"/>
                <a:gd name="connsiteY16" fmla="*/ 71396 h 274502"/>
                <a:gd name="connsiteX17" fmla="*/ 476671 w 524773"/>
                <a:gd name="connsiteY17" fmla="*/ 95250 h 27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4773" h="274502">
                  <a:moveTo>
                    <a:pt x="452818" y="-164"/>
                  </a:moveTo>
                  <a:lnTo>
                    <a:pt x="71165" y="-164"/>
                  </a:lnTo>
                  <a:cubicBezTo>
                    <a:pt x="31662" y="-120"/>
                    <a:pt x="-351" y="31893"/>
                    <a:pt x="-395" y="71396"/>
                  </a:cubicBezTo>
                  <a:lnTo>
                    <a:pt x="-395" y="274338"/>
                  </a:lnTo>
                  <a:cubicBezTo>
                    <a:pt x="14369" y="259778"/>
                    <a:pt x="30327" y="246480"/>
                    <a:pt x="47312" y="234583"/>
                  </a:cubicBezTo>
                  <a:lnTo>
                    <a:pt x="47312" y="142956"/>
                  </a:lnTo>
                  <a:lnTo>
                    <a:pt x="476671" y="142956"/>
                  </a:lnTo>
                  <a:lnTo>
                    <a:pt x="476671" y="234553"/>
                  </a:lnTo>
                  <a:cubicBezTo>
                    <a:pt x="493648" y="246460"/>
                    <a:pt x="509605" y="259758"/>
                    <a:pt x="524378" y="274309"/>
                  </a:cubicBezTo>
                  <a:lnTo>
                    <a:pt x="524378" y="71396"/>
                  </a:lnTo>
                  <a:cubicBezTo>
                    <a:pt x="524334" y="31893"/>
                    <a:pt x="492321" y="-120"/>
                    <a:pt x="452818" y="-164"/>
                  </a:cubicBezTo>
                  <a:moveTo>
                    <a:pt x="476671" y="95250"/>
                  </a:moveTo>
                  <a:lnTo>
                    <a:pt x="47312" y="95250"/>
                  </a:lnTo>
                  <a:lnTo>
                    <a:pt x="47312" y="71396"/>
                  </a:lnTo>
                  <a:cubicBezTo>
                    <a:pt x="47312" y="58222"/>
                    <a:pt x="57991" y="47543"/>
                    <a:pt x="71165" y="47543"/>
                  </a:cubicBezTo>
                  <a:lnTo>
                    <a:pt x="452818" y="47543"/>
                  </a:lnTo>
                  <a:cubicBezTo>
                    <a:pt x="465992" y="47543"/>
                    <a:pt x="476671" y="58222"/>
                    <a:pt x="476671" y="71396"/>
                  </a:cubicBezTo>
                  <a:lnTo>
                    <a:pt x="476671" y="95250"/>
                  </a:lnTo>
                </a:path>
              </a:pathLst>
            </a:custGeom>
            <a:grpFill/>
            <a:ln w="994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87" name="椭圆 86"/>
          <p:cNvSpPr/>
          <p:nvPr/>
        </p:nvSpPr>
        <p:spPr>
          <a:xfrm>
            <a:off x="8454390" y="3201035"/>
            <a:ext cx="671830" cy="671830"/>
          </a:xfrm>
          <a:prstGeom prst="ellipse">
            <a:avLst/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grpSp>
        <p:nvGrpSpPr>
          <p:cNvPr id="67" name="图片 12" descr="32313538333630393b32313538333731393bcbd1cbf7bfceb3cc"/>
          <p:cNvGrpSpPr/>
          <p:nvPr/>
        </p:nvGrpSpPr>
        <p:grpSpPr>
          <a:xfrm rot="0">
            <a:off x="8625840" y="3382010"/>
            <a:ext cx="332740" cy="332740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/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 dirty="0">
                <a:cs typeface="Poppins Medium" panose="00000600000000000000" charset="0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1839595" y="3643630"/>
            <a:ext cx="14484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FF8847"/>
                </a:solidFill>
                <a:latin typeface="Poppins Medium" panose="00000600000000000000" charset="0"/>
                <a:ea typeface="Roboto Light" panose="02000000000000000000" charset="0"/>
                <a:cs typeface="Poppins Medium" panose="00000600000000000000" charset="0"/>
                <a:sym typeface="+mn-ea"/>
              </a:rPr>
              <a:t>Mobile Device</a:t>
            </a:r>
            <a:endParaRPr lang="en-US" altLang="zh-CN" sz="2400" b="1" dirty="0">
              <a:solidFill>
                <a:srgbClr val="FF8847"/>
              </a:solidFill>
              <a:latin typeface="Poppins Medium" panose="00000600000000000000" charset="0"/>
              <a:ea typeface="Roboto Light" panose="020000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1446530" y="4326255"/>
            <a:ext cx="2145665" cy="10604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1600" b="1">
                <a:solidFill>
                  <a:schemeClr val="bg1"/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The platform used by drivers to receive alerts and report road issues.</a:t>
            </a:r>
            <a:endParaRPr sz="1600" b="1">
              <a:solidFill>
                <a:schemeClr val="bg1"/>
              </a:solidFill>
              <a:latin typeface="Roboto Light" panose="02000000000000000000" charset="0"/>
              <a:ea typeface="Poppins Medium" panose="00000600000000000000" charset="0"/>
              <a:cs typeface="Roboto Light" panose="02000000000000000000" charset="0"/>
              <a:sym typeface="Poppins Medium" panose="00000600000000000000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949055" y="3915410"/>
            <a:ext cx="1448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FF8847"/>
                </a:solidFill>
                <a:latin typeface="Poppins Medium" panose="00000600000000000000" charset="0"/>
                <a:ea typeface="Roboto Light" panose="02000000000000000000" charset="0"/>
                <a:cs typeface="Poppins Medium" panose="00000600000000000000" charset="0"/>
                <a:sym typeface="+mn-ea"/>
              </a:rPr>
              <a:t>APIs</a:t>
            </a:r>
            <a:endParaRPr lang="en-US" altLang="zh-CN" sz="2400" b="1" dirty="0">
              <a:solidFill>
                <a:srgbClr val="FF8847"/>
              </a:solidFill>
              <a:latin typeface="Poppins Medium" panose="00000600000000000000" charset="0"/>
              <a:ea typeface="Roboto Light" panose="020000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01405" y="4326255"/>
            <a:ext cx="2011045" cy="10604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1600" b="1">
                <a:solidFill>
                  <a:schemeClr val="bg1"/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 External services that provide additional data</a:t>
            </a:r>
            <a:endParaRPr sz="1600" b="1">
              <a:solidFill>
                <a:schemeClr val="bg1"/>
              </a:solidFill>
              <a:latin typeface="Roboto Light" panose="02000000000000000000" charset="0"/>
              <a:ea typeface="Poppins Medium" panose="00000600000000000000" charset="0"/>
              <a:cs typeface="Roboto Light" panose="02000000000000000000" charset="0"/>
              <a:sym typeface="Poppins Medium" panose="00000600000000000000" charset="0"/>
            </a:endParaRPr>
          </a:p>
        </p:txBody>
      </p:sp>
      <p:sp>
        <p:nvSpPr>
          <p:cNvPr id="14" name="十字形 13"/>
          <p:cNvSpPr/>
          <p:nvPr/>
        </p:nvSpPr>
        <p:spPr>
          <a:xfrm>
            <a:off x="4010660" y="4199255"/>
            <a:ext cx="565150" cy="565150"/>
          </a:xfrm>
          <a:prstGeom prst="plus">
            <a:avLst>
              <a:gd name="adj" fmla="val 42977"/>
            </a:avLst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5" name="十字形 14"/>
          <p:cNvSpPr/>
          <p:nvPr/>
        </p:nvSpPr>
        <p:spPr>
          <a:xfrm>
            <a:off x="7616825" y="4199890"/>
            <a:ext cx="565150" cy="565150"/>
          </a:xfrm>
          <a:prstGeom prst="plus">
            <a:avLst>
              <a:gd name="adj" fmla="val 42977"/>
            </a:avLst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" name="椭圆 2"/>
          <p:cNvSpPr/>
          <p:nvPr/>
        </p:nvSpPr>
        <p:spPr>
          <a:xfrm>
            <a:off x="4846955" y="3407410"/>
            <a:ext cx="2562225" cy="2562225"/>
          </a:xfrm>
          <a:prstGeom prst="ellipse">
            <a:avLst/>
          </a:prstGeom>
          <a:noFill/>
          <a:ln>
            <a:solidFill>
              <a:srgbClr val="FF884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884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6" name="椭圆 86"/>
          <p:cNvSpPr/>
          <p:nvPr/>
        </p:nvSpPr>
        <p:spPr>
          <a:xfrm>
            <a:off x="4880610" y="3407410"/>
            <a:ext cx="671830" cy="671830"/>
          </a:xfrm>
          <a:prstGeom prst="ellipse">
            <a:avLst/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grpSp>
        <p:nvGrpSpPr>
          <p:cNvPr id="7" name="图片 12" descr="32313538333630393b32313538333731393bcbd1cbf7bfceb3cc"/>
          <p:cNvGrpSpPr/>
          <p:nvPr/>
        </p:nvGrpSpPr>
        <p:grpSpPr>
          <a:xfrm rot="0">
            <a:off x="5052060" y="3588385"/>
            <a:ext cx="332740" cy="332740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10" name="任意多边形: 形状 67"/>
            <p:cNvSpPr/>
            <p:nvPr/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12" name="任意多边形: 形状 68"/>
            <p:cNvSpPr/>
            <p:nvPr/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17" name="任意多边形: 形状 69"/>
            <p:cNvSpPr/>
            <p:nvPr/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18" name="任意多边形: 形状 70"/>
            <p:cNvSpPr/>
            <p:nvPr/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21" name="任意多边形: 形状 71"/>
            <p:cNvSpPr/>
            <p:nvPr/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23" name="任意多边形: 形状 72"/>
            <p:cNvSpPr/>
            <p:nvPr/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 dirty="0">
                <a:cs typeface="Poppins Medium" panose="00000600000000000000" charset="0"/>
              </a:endParaRPr>
            </a:p>
          </p:txBody>
        </p:sp>
      </p:grpSp>
      <p:sp>
        <p:nvSpPr>
          <p:cNvPr id="24" name="文本框 7"/>
          <p:cNvSpPr txBox="1"/>
          <p:nvPr/>
        </p:nvSpPr>
        <p:spPr>
          <a:xfrm>
            <a:off x="5348605" y="3837940"/>
            <a:ext cx="17487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FF8847"/>
                </a:solidFill>
                <a:latin typeface="Poppins Medium" panose="00000600000000000000" charset="0"/>
                <a:ea typeface="Roboto Light" panose="02000000000000000000" charset="0"/>
                <a:cs typeface="Poppins Medium" panose="00000600000000000000" charset="0"/>
                <a:sym typeface="+mn-ea"/>
              </a:rPr>
              <a:t>Firebase Cloud</a:t>
            </a:r>
            <a:endParaRPr lang="en-US" altLang="zh-CN" sz="2400" b="1" dirty="0">
              <a:solidFill>
                <a:srgbClr val="FF8847"/>
              </a:solidFill>
              <a:latin typeface="Poppins Medium" panose="00000600000000000000" charset="0"/>
              <a:ea typeface="Roboto Light" panose="020000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31" name="文本框 8"/>
          <p:cNvSpPr txBox="1"/>
          <p:nvPr/>
        </p:nvSpPr>
        <p:spPr>
          <a:xfrm>
            <a:off x="5127625" y="4532630"/>
            <a:ext cx="2103120" cy="10604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1600" b="1">
                <a:solidFill>
                  <a:schemeClr val="bg1"/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The backend service that handles various functionalities</a:t>
            </a:r>
            <a:endParaRPr sz="1600" b="1">
              <a:solidFill>
                <a:schemeClr val="bg1"/>
              </a:solidFill>
              <a:latin typeface="Roboto Light" panose="02000000000000000000" charset="0"/>
              <a:ea typeface="Poppins Medium" panose="00000600000000000000" charset="0"/>
              <a:cs typeface="Roboto Light" panose="02000000000000000000" charset="0"/>
              <a:sym typeface="Poppins Medium" panose="00000600000000000000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任意多边形 6"/>
          <p:cNvSpPr/>
          <p:nvPr/>
        </p:nvSpPr>
        <p:spPr>
          <a:xfrm rot="19800000" flipH="1">
            <a:off x="26737" y="4246441"/>
            <a:ext cx="516255" cy="2033637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3" h="3203">
                <a:moveTo>
                  <a:pt x="813" y="1408"/>
                </a:moveTo>
                <a:lnTo>
                  <a:pt x="813" y="2796"/>
                </a:lnTo>
                <a:cubicBezTo>
                  <a:pt x="820" y="3024"/>
                  <a:pt x="611" y="3208"/>
                  <a:pt x="407" y="3203"/>
                </a:cubicBezTo>
                <a:cubicBezTo>
                  <a:pt x="178" y="3210"/>
                  <a:pt x="-6" y="3001"/>
                  <a:pt x="0" y="2796"/>
                </a:cubicBezTo>
                <a:lnTo>
                  <a:pt x="0" y="0"/>
                </a:lnTo>
                <a:lnTo>
                  <a:pt x="813" y="1408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0" name="任意多边形 9"/>
          <p:cNvSpPr/>
          <p:nvPr/>
        </p:nvSpPr>
        <p:spPr>
          <a:xfrm rot="19800000" flipH="1">
            <a:off x="-198368" y="-574294"/>
            <a:ext cx="4039161" cy="6156661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63" h="9697">
                <a:moveTo>
                  <a:pt x="3690" y="0"/>
                </a:moveTo>
                <a:lnTo>
                  <a:pt x="6360" y="4627"/>
                </a:lnTo>
                <a:lnTo>
                  <a:pt x="6360" y="6513"/>
                </a:lnTo>
                <a:lnTo>
                  <a:pt x="6361" y="6597"/>
                </a:lnTo>
                <a:cubicBezTo>
                  <a:pt x="6412" y="8344"/>
                  <a:pt x="4655" y="9736"/>
                  <a:pt x="3256" y="9695"/>
                </a:cubicBezTo>
                <a:lnTo>
                  <a:pt x="3180" y="9694"/>
                </a:lnTo>
                <a:lnTo>
                  <a:pt x="3096" y="9696"/>
                </a:lnTo>
                <a:cubicBezTo>
                  <a:pt x="1350" y="9747"/>
                  <a:pt x="-41" y="7988"/>
                  <a:pt x="0" y="6589"/>
                </a:cubicBezTo>
                <a:lnTo>
                  <a:pt x="1" y="6513"/>
                </a:lnTo>
                <a:lnTo>
                  <a:pt x="1" y="2130"/>
                </a:lnTo>
                <a:lnTo>
                  <a:pt x="369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4" name="任意多边形 13"/>
          <p:cNvSpPr/>
          <p:nvPr/>
        </p:nvSpPr>
        <p:spPr>
          <a:xfrm rot="19800000" flipH="1">
            <a:off x="3602291" y="-307028"/>
            <a:ext cx="707390" cy="194335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14" h="3061">
                <a:moveTo>
                  <a:pt x="1114" y="0"/>
                </a:moveTo>
                <a:lnTo>
                  <a:pt x="1114" y="2503"/>
                </a:lnTo>
                <a:cubicBezTo>
                  <a:pt x="1124" y="2816"/>
                  <a:pt x="837" y="3068"/>
                  <a:pt x="557" y="3060"/>
                </a:cubicBezTo>
                <a:cubicBezTo>
                  <a:pt x="244" y="3070"/>
                  <a:pt x="-8" y="2784"/>
                  <a:pt x="0" y="2503"/>
                </a:cubicBezTo>
                <a:lnTo>
                  <a:pt x="0" y="643"/>
                </a:lnTo>
                <a:lnTo>
                  <a:pt x="1114" y="0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63260" y="287020"/>
            <a:ext cx="5692140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fontAlgn="auto">
              <a:lnSpc>
                <a:spcPct val="90000"/>
              </a:lnSpc>
              <a:buClrTx/>
              <a:buSzTx/>
              <a:buFontTx/>
            </a:pPr>
            <a:r>
              <a:rPr lang="en-US" altLang="zh-CN" sz="48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CONTNENTS</a:t>
            </a:r>
            <a:endParaRPr lang="en-US" altLang="zh-CN" sz="4800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16" name="任意多边形 15"/>
          <p:cNvSpPr/>
          <p:nvPr/>
        </p:nvSpPr>
        <p:spPr>
          <a:xfrm rot="19800000" flipH="1">
            <a:off x="11629816" y="-222312"/>
            <a:ext cx="464749" cy="158371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2" h="2494">
                <a:moveTo>
                  <a:pt x="732" y="0"/>
                </a:moveTo>
                <a:lnTo>
                  <a:pt x="732" y="2148"/>
                </a:lnTo>
                <a:lnTo>
                  <a:pt x="732" y="2158"/>
                </a:lnTo>
                <a:cubicBezTo>
                  <a:pt x="742" y="2317"/>
                  <a:pt x="591" y="2463"/>
                  <a:pt x="486" y="2494"/>
                </a:cubicBezTo>
                <a:lnTo>
                  <a:pt x="0" y="1652"/>
                </a:lnTo>
                <a:lnTo>
                  <a:pt x="0" y="423"/>
                </a:lnTo>
                <a:lnTo>
                  <a:pt x="732" y="0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32270" y="1216660"/>
            <a:ext cx="43027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</a:rPr>
              <a:t>Context Diagram</a:t>
            </a:r>
            <a:endParaRPr lang="en-US" altLang="zh-CN" sz="28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32905" y="2195830"/>
            <a:ext cx="38512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8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Dataflow Diagram</a:t>
            </a:r>
            <a:endParaRPr lang="en-US" altLang="zh-CN" sz="28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32905" y="2998470"/>
            <a:ext cx="43027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8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Use case Diagram</a:t>
            </a:r>
            <a:endParaRPr lang="en-US" altLang="zh-CN" sz="28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732905" y="3957955"/>
            <a:ext cx="4010660" cy="8166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8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Sequence Diagram</a:t>
            </a:r>
            <a:endParaRPr lang="en-US" altLang="zh-CN" sz="28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873750" y="1174750"/>
            <a:ext cx="628650" cy="629285"/>
          </a:xfrm>
          <a:prstGeom prst="ellipse">
            <a:avLst/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cs typeface="Poppins Medium" panose="00000600000000000000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873115" y="1222375"/>
            <a:ext cx="62928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30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01</a:t>
            </a:r>
            <a:r>
              <a:rPr lang="en-US" altLang="zh-CN" sz="30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 </a:t>
            </a:r>
            <a:endParaRPr lang="en-US" altLang="zh-CN" sz="3000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5942330" y="2086610"/>
            <a:ext cx="628650" cy="629285"/>
          </a:xfrm>
          <a:prstGeom prst="ellipse">
            <a:avLst/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cs typeface="Poppins Medium" panose="00000600000000000000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810250" y="2155825"/>
            <a:ext cx="75501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30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02</a:t>
            </a:r>
            <a:r>
              <a:rPr lang="en-US" altLang="zh-CN" sz="30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 </a:t>
            </a:r>
            <a:endParaRPr lang="en-US" altLang="zh-CN" sz="3000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5937250" y="2959100"/>
            <a:ext cx="628650" cy="629285"/>
          </a:xfrm>
          <a:prstGeom prst="ellipse">
            <a:avLst/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cs typeface="Poppins Medium" panose="00000600000000000000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873750" y="2998470"/>
            <a:ext cx="75501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30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03</a:t>
            </a:r>
            <a:r>
              <a:rPr lang="en-US" altLang="zh-CN" sz="30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 </a:t>
            </a:r>
            <a:endParaRPr lang="en-US" altLang="zh-CN" sz="3000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999480" y="3975100"/>
            <a:ext cx="628650" cy="629285"/>
          </a:xfrm>
          <a:prstGeom prst="ellipse">
            <a:avLst/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cs typeface="Poppins Medium" panose="00000600000000000000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935980" y="4014470"/>
            <a:ext cx="75501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30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</a:rPr>
              <a:t>04</a:t>
            </a:r>
            <a:r>
              <a:rPr lang="zh-CN" altLang="en-US" sz="30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</a:rPr>
              <a:t> </a:t>
            </a:r>
            <a:endParaRPr lang="zh-CN" altLang="en-US" sz="3000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</a:endParaRPr>
          </a:p>
        </p:txBody>
      </p:sp>
      <p:sp>
        <p:nvSpPr>
          <p:cNvPr id="49" name="任意多边形 48"/>
          <p:cNvSpPr/>
          <p:nvPr/>
        </p:nvSpPr>
        <p:spPr>
          <a:xfrm rot="19800000" flipH="1">
            <a:off x="11612603" y="6245492"/>
            <a:ext cx="464820" cy="754398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2" h="1188">
                <a:moveTo>
                  <a:pt x="0" y="366"/>
                </a:moveTo>
                <a:lnTo>
                  <a:pt x="0" y="356"/>
                </a:lnTo>
                <a:cubicBezTo>
                  <a:pt x="-6" y="155"/>
                  <a:pt x="196" y="-5"/>
                  <a:pt x="357" y="0"/>
                </a:cubicBezTo>
                <a:lnTo>
                  <a:pt x="366" y="0"/>
                </a:lnTo>
                <a:lnTo>
                  <a:pt x="376" y="0"/>
                </a:lnTo>
                <a:cubicBezTo>
                  <a:pt x="577" y="-6"/>
                  <a:pt x="737" y="196"/>
                  <a:pt x="732" y="357"/>
                </a:cubicBezTo>
                <a:lnTo>
                  <a:pt x="732" y="366"/>
                </a:lnTo>
                <a:lnTo>
                  <a:pt x="732" y="810"/>
                </a:lnTo>
                <a:lnTo>
                  <a:pt x="78" y="1188"/>
                </a:lnTo>
                <a:lnTo>
                  <a:pt x="0" y="1053"/>
                </a:lnTo>
                <a:lnTo>
                  <a:pt x="0" y="366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" name="椭圆 46"/>
          <p:cNvSpPr/>
          <p:nvPr/>
        </p:nvSpPr>
        <p:spPr>
          <a:xfrm>
            <a:off x="5999480" y="4925695"/>
            <a:ext cx="628650" cy="629285"/>
          </a:xfrm>
          <a:prstGeom prst="ellipse">
            <a:avLst/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cs typeface="Poppins Medium" panose="00000600000000000000" charset="0"/>
            </a:endParaRPr>
          </a:p>
        </p:txBody>
      </p:sp>
      <p:sp>
        <p:nvSpPr>
          <p:cNvPr id="3" name="文本框 47"/>
          <p:cNvSpPr txBox="1"/>
          <p:nvPr/>
        </p:nvSpPr>
        <p:spPr>
          <a:xfrm>
            <a:off x="5935980" y="4965065"/>
            <a:ext cx="75501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30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</a:rPr>
              <a:t>05</a:t>
            </a:r>
            <a:r>
              <a:rPr lang="zh-CN" altLang="en-US" sz="30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</a:rPr>
              <a:t> </a:t>
            </a:r>
            <a:endParaRPr lang="zh-CN" altLang="en-US" sz="3000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</a:endParaRPr>
          </a:p>
        </p:txBody>
      </p:sp>
      <p:sp>
        <p:nvSpPr>
          <p:cNvPr id="4" name="椭圆 46"/>
          <p:cNvSpPr/>
          <p:nvPr/>
        </p:nvSpPr>
        <p:spPr>
          <a:xfrm>
            <a:off x="6000115" y="5819775"/>
            <a:ext cx="628650" cy="629285"/>
          </a:xfrm>
          <a:prstGeom prst="ellipse">
            <a:avLst/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cs typeface="Poppins Medium" panose="00000600000000000000" charset="0"/>
            </a:endParaRPr>
          </a:p>
        </p:txBody>
      </p:sp>
      <p:sp>
        <p:nvSpPr>
          <p:cNvPr id="5" name="文本框 47"/>
          <p:cNvSpPr txBox="1"/>
          <p:nvPr/>
        </p:nvSpPr>
        <p:spPr>
          <a:xfrm>
            <a:off x="5936615" y="5859145"/>
            <a:ext cx="75501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30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</a:rPr>
              <a:t>06</a:t>
            </a:r>
            <a:r>
              <a:rPr lang="zh-CN" altLang="en-US" sz="30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</a:rPr>
              <a:t> </a:t>
            </a:r>
            <a:endParaRPr lang="zh-CN" altLang="en-US" sz="3000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</a:endParaRPr>
          </a:p>
        </p:txBody>
      </p:sp>
      <p:sp>
        <p:nvSpPr>
          <p:cNvPr id="6" name="文本框 25"/>
          <p:cNvSpPr txBox="1"/>
          <p:nvPr/>
        </p:nvSpPr>
        <p:spPr>
          <a:xfrm>
            <a:off x="6732905" y="4972685"/>
            <a:ext cx="4010660" cy="7321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8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Class Diagram</a:t>
            </a:r>
            <a:endParaRPr lang="en-US" altLang="zh-CN" sz="28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8" name="文本框 25"/>
          <p:cNvSpPr txBox="1"/>
          <p:nvPr/>
        </p:nvSpPr>
        <p:spPr>
          <a:xfrm>
            <a:off x="6859905" y="5903595"/>
            <a:ext cx="4323715" cy="675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8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Deployment Diagram</a:t>
            </a:r>
            <a:endParaRPr lang="en-US" altLang="zh-CN" sz="28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任意多边形 28"/>
          <p:cNvSpPr/>
          <p:nvPr/>
        </p:nvSpPr>
        <p:spPr>
          <a:xfrm rot="1800000">
            <a:off x="-164118" y="-248706"/>
            <a:ext cx="616326" cy="120291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2" h="1894">
                <a:moveTo>
                  <a:pt x="970" y="0"/>
                </a:moveTo>
                <a:lnTo>
                  <a:pt x="970" y="1380"/>
                </a:lnTo>
                <a:lnTo>
                  <a:pt x="971" y="1400"/>
                </a:lnTo>
                <a:cubicBezTo>
                  <a:pt x="987" y="1587"/>
                  <a:pt x="847" y="1822"/>
                  <a:pt x="770" y="1894"/>
                </a:cubicBezTo>
                <a:lnTo>
                  <a:pt x="0" y="560"/>
                </a:lnTo>
                <a:lnTo>
                  <a:pt x="970" y="0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1155" y="187960"/>
            <a:ext cx="42995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8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Deployment Diagram</a:t>
            </a:r>
            <a:endParaRPr lang="en-US" altLang="zh-CN" sz="28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pic>
        <p:nvPicPr>
          <p:cNvPr id="6" name="Content Placeholder 5" descr="deployment-diagram-group2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7425" y="1027430"/>
            <a:ext cx="10783570" cy="51498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83540" y="2854960"/>
            <a:ext cx="6911975" cy="299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l" fontAlgn="auto">
              <a:lnSpc>
                <a:spcPct val="90000"/>
              </a:lnSpc>
              <a:buClrTx/>
              <a:buSzTx/>
              <a:buFontTx/>
            </a:pPr>
            <a:r>
              <a:rPr lang="en-US" altLang="zh-CN" sz="80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THANK YOU </a:t>
            </a:r>
            <a:endParaRPr lang="en-US" altLang="zh-CN" sz="8000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  <a:p>
            <a:pPr lvl="0" algn="l" fontAlgn="auto">
              <a:lnSpc>
                <a:spcPct val="90000"/>
              </a:lnSpc>
              <a:buClrTx/>
              <a:buSzTx/>
              <a:buFontTx/>
            </a:pPr>
            <a:r>
              <a:rPr lang="en-US" altLang="zh-CN" sz="36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FOR YOUR  KEEN ATTENTION</a:t>
            </a:r>
            <a:endParaRPr lang="en-US" altLang="zh-CN" sz="36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5" name="任意多边形 4"/>
          <p:cNvSpPr/>
          <p:nvPr/>
        </p:nvSpPr>
        <p:spPr>
          <a:xfrm rot="1800000">
            <a:off x="7293622" y="-1060471"/>
            <a:ext cx="4461506" cy="621014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028" h="9781">
                <a:moveTo>
                  <a:pt x="7025" y="2570"/>
                </a:moveTo>
                <a:lnTo>
                  <a:pt x="7025" y="6266"/>
                </a:lnTo>
                <a:lnTo>
                  <a:pt x="7026" y="6359"/>
                </a:lnTo>
                <a:cubicBezTo>
                  <a:pt x="7083" y="8288"/>
                  <a:pt x="5141" y="9824"/>
                  <a:pt x="3597" y="9779"/>
                </a:cubicBezTo>
                <a:lnTo>
                  <a:pt x="3513" y="9778"/>
                </a:lnTo>
                <a:lnTo>
                  <a:pt x="3419" y="9780"/>
                </a:lnTo>
                <a:cubicBezTo>
                  <a:pt x="1491" y="9836"/>
                  <a:pt x="-45" y="7895"/>
                  <a:pt x="0" y="6350"/>
                </a:cubicBezTo>
                <a:lnTo>
                  <a:pt x="1" y="6266"/>
                </a:lnTo>
                <a:lnTo>
                  <a:pt x="1" y="3199"/>
                </a:lnTo>
                <a:lnTo>
                  <a:pt x="5541" y="0"/>
                </a:lnTo>
                <a:lnTo>
                  <a:pt x="7025" y="257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 rot="1800000">
            <a:off x="11685580" y="2480812"/>
            <a:ext cx="815720" cy="180711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85" h="2846">
                <a:moveTo>
                  <a:pt x="1285" y="2225"/>
                </a:moveTo>
                <a:cubicBezTo>
                  <a:pt x="1287" y="2567"/>
                  <a:pt x="960" y="2858"/>
                  <a:pt x="643" y="2846"/>
                </a:cubicBezTo>
                <a:cubicBezTo>
                  <a:pt x="282" y="2857"/>
                  <a:pt x="-9" y="2527"/>
                  <a:pt x="0" y="2203"/>
                </a:cubicBezTo>
                <a:lnTo>
                  <a:pt x="0" y="0"/>
                </a:lnTo>
                <a:lnTo>
                  <a:pt x="1285" y="2225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9" name="任意多边形 8"/>
          <p:cNvSpPr/>
          <p:nvPr/>
        </p:nvSpPr>
        <p:spPr>
          <a:xfrm rot="1800000">
            <a:off x="9207117" y="5757144"/>
            <a:ext cx="815975" cy="139853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85" h="2203">
                <a:moveTo>
                  <a:pt x="0" y="643"/>
                </a:moveTo>
                <a:cubicBezTo>
                  <a:pt x="-11" y="282"/>
                  <a:pt x="319" y="-9"/>
                  <a:pt x="643" y="0"/>
                </a:cubicBezTo>
                <a:cubicBezTo>
                  <a:pt x="1003" y="-11"/>
                  <a:pt x="1294" y="319"/>
                  <a:pt x="1285" y="643"/>
                </a:cubicBezTo>
                <a:lnTo>
                  <a:pt x="1285" y="1461"/>
                </a:lnTo>
                <a:lnTo>
                  <a:pt x="0" y="2202"/>
                </a:lnTo>
                <a:lnTo>
                  <a:pt x="0" y="643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0" name="任意多边形 19"/>
          <p:cNvSpPr/>
          <p:nvPr/>
        </p:nvSpPr>
        <p:spPr>
          <a:xfrm rot="1800000">
            <a:off x="11455997" y="4454528"/>
            <a:ext cx="549188" cy="268767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65" h="4233">
                <a:moveTo>
                  <a:pt x="0" y="202"/>
                </a:moveTo>
                <a:lnTo>
                  <a:pt x="0" y="190"/>
                </a:lnTo>
                <a:cubicBezTo>
                  <a:pt x="-3" y="123"/>
                  <a:pt x="27" y="38"/>
                  <a:pt x="50" y="0"/>
                </a:cubicBezTo>
                <a:lnTo>
                  <a:pt x="865" y="1412"/>
                </a:lnTo>
                <a:lnTo>
                  <a:pt x="865" y="3793"/>
                </a:lnTo>
                <a:lnTo>
                  <a:pt x="104" y="4233"/>
                </a:lnTo>
                <a:cubicBezTo>
                  <a:pt x="48" y="4179"/>
                  <a:pt x="-2" y="4040"/>
                  <a:pt x="0" y="3964"/>
                </a:cubicBezTo>
                <a:lnTo>
                  <a:pt x="0" y="3960"/>
                </a:lnTo>
                <a:lnTo>
                  <a:pt x="0" y="3956"/>
                </a:lnTo>
                <a:lnTo>
                  <a:pt x="0" y="3952"/>
                </a:lnTo>
                <a:lnTo>
                  <a:pt x="0" y="202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1" name="圆角矩形 20"/>
          <p:cNvSpPr/>
          <p:nvPr/>
        </p:nvSpPr>
        <p:spPr>
          <a:xfrm rot="1800000">
            <a:off x="11306810" y="4133215"/>
            <a:ext cx="205740" cy="16503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>
                  <a:alpha val="5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1655" y="405765"/>
            <a:ext cx="26714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FF8847"/>
                </a:solidFill>
                <a:latin typeface="Poppins SemiBold" panose="00000700000000000000" charset="0"/>
                <a:ea typeface="Poppins SemiBold" panose="00000700000000000000" charset="0"/>
                <a:cs typeface="Poppins Medium" panose="00000600000000000000" charset="0"/>
              </a:rPr>
              <a:t>GROUP 22</a:t>
            </a:r>
            <a:endParaRPr lang="en-US" altLang="zh-CN" sz="2400">
              <a:solidFill>
                <a:srgbClr val="FF8847"/>
              </a:solidFill>
              <a:latin typeface="Poppins SemiBold" panose="00000700000000000000" charset="0"/>
              <a:ea typeface="Poppins SemiBold" panose="00000700000000000000" charset="0"/>
              <a:cs typeface="Poppins Medium" panose="00000600000000000000" charset="0"/>
            </a:endParaRPr>
          </a:p>
        </p:txBody>
      </p:sp>
      <p:sp>
        <p:nvSpPr>
          <p:cNvPr id="29" name="任意多边形 28"/>
          <p:cNvSpPr/>
          <p:nvPr/>
        </p:nvSpPr>
        <p:spPr>
          <a:xfrm rot="1800000">
            <a:off x="-164118" y="-248706"/>
            <a:ext cx="616326" cy="120291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2" h="1894">
                <a:moveTo>
                  <a:pt x="970" y="0"/>
                </a:moveTo>
                <a:lnTo>
                  <a:pt x="970" y="1380"/>
                </a:lnTo>
                <a:lnTo>
                  <a:pt x="971" y="1400"/>
                </a:lnTo>
                <a:cubicBezTo>
                  <a:pt x="987" y="1587"/>
                  <a:pt x="847" y="1822"/>
                  <a:pt x="770" y="1894"/>
                </a:cubicBezTo>
                <a:lnTo>
                  <a:pt x="0" y="560"/>
                </a:lnTo>
                <a:lnTo>
                  <a:pt x="970" y="0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32" name="任意多边形 31"/>
          <p:cNvSpPr/>
          <p:nvPr/>
        </p:nvSpPr>
        <p:spPr>
          <a:xfrm rot="1800000">
            <a:off x="376617" y="6125820"/>
            <a:ext cx="390525" cy="88938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15" h="1401">
                <a:moveTo>
                  <a:pt x="0" y="308"/>
                </a:moveTo>
                <a:cubicBezTo>
                  <a:pt x="-5" y="135"/>
                  <a:pt x="153" y="-4"/>
                  <a:pt x="308" y="0"/>
                </a:cubicBezTo>
                <a:cubicBezTo>
                  <a:pt x="480" y="-5"/>
                  <a:pt x="619" y="153"/>
                  <a:pt x="615" y="308"/>
                </a:cubicBezTo>
                <a:lnTo>
                  <a:pt x="615" y="1046"/>
                </a:lnTo>
                <a:lnTo>
                  <a:pt x="0" y="1401"/>
                </a:lnTo>
                <a:lnTo>
                  <a:pt x="0" y="308"/>
                </a:lnTo>
                <a:close/>
              </a:path>
            </a:pathLst>
          </a:custGeom>
          <a:gradFill>
            <a:gsLst>
              <a:gs pos="12000">
                <a:srgbClr val="FF8847">
                  <a:alpha val="0"/>
                </a:srgbClr>
              </a:gs>
              <a:gs pos="100000">
                <a:srgbClr val="FF8847">
                  <a:alpha val="4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" name="任意多边形 1"/>
          <p:cNvSpPr/>
          <p:nvPr/>
        </p:nvSpPr>
        <p:spPr>
          <a:xfrm rot="1800000">
            <a:off x="6838031" y="-249114"/>
            <a:ext cx="267335" cy="272111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1" h="4285">
                <a:moveTo>
                  <a:pt x="421" y="0"/>
                </a:moveTo>
                <a:lnTo>
                  <a:pt x="421" y="4075"/>
                </a:lnTo>
                <a:cubicBezTo>
                  <a:pt x="425" y="4193"/>
                  <a:pt x="316" y="4288"/>
                  <a:pt x="211" y="4285"/>
                </a:cubicBezTo>
                <a:cubicBezTo>
                  <a:pt x="92" y="4289"/>
                  <a:pt x="-3" y="4181"/>
                  <a:pt x="0" y="4075"/>
                </a:cubicBezTo>
                <a:lnTo>
                  <a:pt x="0" y="243"/>
                </a:lnTo>
                <a:lnTo>
                  <a:pt x="421" y="0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椭圆 6"/>
          <p:cNvSpPr/>
          <p:nvPr/>
        </p:nvSpPr>
        <p:spPr>
          <a:xfrm>
            <a:off x="1854835" y="1805940"/>
            <a:ext cx="752475" cy="752475"/>
          </a:xfrm>
          <a:prstGeom prst="ellipse">
            <a:avLst/>
          </a:prstGeom>
          <a:gradFill>
            <a:gsLst>
              <a:gs pos="22000">
                <a:srgbClr val="FF8847">
                  <a:alpha val="0"/>
                </a:srgbClr>
              </a:gs>
              <a:gs pos="100000">
                <a:srgbClr val="FF8847">
                  <a:alpha val="68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" name="任意多边形 4"/>
          <p:cNvSpPr/>
          <p:nvPr/>
        </p:nvSpPr>
        <p:spPr>
          <a:xfrm rot="1800000">
            <a:off x="7293622" y="-1060471"/>
            <a:ext cx="4461506" cy="621014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028" h="9781">
                <a:moveTo>
                  <a:pt x="7025" y="2570"/>
                </a:moveTo>
                <a:lnTo>
                  <a:pt x="7025" y="6266"/>
                </a:lnTo>
                <a:lnTo>
                  <a:pt x="7026" y="6359"/>
                </a:lnTo>
                <a:cubicBezTo>
                  <a:pt x="7083" y="8288"/>
                  <a:pt x="5141" y="9824"/>
                  <a:pt x="3597" y="9779"/>
                </a:cubicBezTo>
                <a:lnTo>
                  <a:pt x="3513" y="9778"/>
                </a:lnTo>
                <a:lnTo>
                  <a:pt x="3419" y="9780"/>
                </a:lnTo>
                <a:cubicBezTo>
                  <a:pt x="1491" y="9836"/>
                  <a:pt x="-45" y="7895"/>
                  <a:pt x="0" y="6350"/>
                </a:cubicBezTo>
                <a:lnTo>
                  <a:pt x="1" y="6266"/>
                </a:lnTo>
                <a:lnTo>
                  <a:pt x="1" y="3199"/>
                </a:lnTo>
                <a:lnTo>
                  <a:pt x="5541" y="0"/>
                </a:lnTo>
                <a:lnTo>
                  <a:pt x="7025" y="257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 rot="1800000">
            <a:off x="11685580" y="2480812"/>
            <a:ext cx="815720" cy="180711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85" h="2846">
                <a:moveTo>
                  <a:pt x="1285" y="2225"/>
                </a:moveTo>
                <a:cubicBezTo>
                  <a:pt x="1287" y="2567"/>
                  <a:pt x="960" y="2858"/>
                  <a:pt x="643" y="2846"/>
                </a:cubicBezTo>
                <a:cubicBezTo>
                  <a:pt x="282" y="2857"/>
                  <a:pt x="-9" y="2527"/>
                  <a:pt x="0" y="2203"/>
                </a:cubicBezTo>
                <a:lnTo>
                  <a:pt x="0" y="0"/>
                </a:lnTo>
                <a:lnTo>
                  <a:pt x="1285" y="2225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9" name="任意多边形 8"/>
          <p:cNvSpPr/>
          <p:nvPr/>
        </p:nvSpPr>
        <p:spPr>
          <a:xfrm rot="1800000">
            <a:off x="9207117" y="5757144"/>
            <a:ext cx="815975" cy="139853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85" h="2203">
                <a:moveTo>
                  <a:pt x="0" y="643"/>
                </a:moveTo>
                <a:cubicBezTo>
                  <a:pt x="-11" y="282"/>
                  <a:pt x="319" y="-9"/>
                  <a:pt x="643" y="0"/>
                </a:cubicBezTo>
                <a:cubicBezTo>
                  <a:pt x="1003" y="-11"/>
                  <a:pt x="1294" y="319"/>
                  <a:pt x="1285" y="643"/>
                </a:cubicBezTo>
                <a:lnTo>
                  <a:pt x="1285" y="1461"/>
                </a:lnTo>
                <a:lnTo>
                  <a:pt x="0" y="2202"/>
                </a:lnTo>
                <a:lnTo>
                  <a:pt x="0" y="643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0" name="任意多边形 19"/>
          <p:cNvSpPr/>
          <p:nvPr/>
        </p:nvSpPr>
        <p:spPr>
          <a:xfrm rot="1800000">
            <a:off x="11455997" y="4454528"/>
            <a:ext cx="549188" cy="268767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65" h="4233">
                <a:moveTo>
                  <a:pt x="0" y="202"/>
                </a:moveTo>
                <a:lnTo>
                  <a:pt x="0" y="190"/>
                </a:lnTo>
                <a:cubicBezTo>
                  <a:pt x="-3" y="123"/>
                  <a:pt x="27" y="38"/>
                  <a:pt x="50" y="0"/>
                </a:cubicBezTo>
                <a:lnTo>
                  <a:pt x="865" y="1412"/>
                </a:lnTo>
                <a:lnTo>
                  <a:pt x="865" y="3793"/>
                </a:lnTo>
                <a:lnTo>
                  <a:pt x="104" y="4233"/>
                </a:lnTo>
                <a:cubicBezTo>
                  <a:pt x="48" y="4179"/>
                  <a:pt x="-2" y="4040"/>
                  <a:pt x="0" y="3964"/>
                </a:cubicBezTo>
                <a:lnTo>
                  <a:pt x="0" y="3960"/>
                </a:lnTo>
                <a:lnTo>
                  <a:pt x="0" y="3956"/>
                </a:lnTo>
                <a:lnTo>
                  <a:pt x="0" y="3952"/>
                </a:lnTo>
                <a:lnTo>
                  <a:pt x="0" y="202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1" name="圆角矩形 20"/>
          <p:cNvSpPr/>
          <p:nvPr/>
        </p:nvSpPr>
        <p:spPr>
          <a:xfrm rot="1800000">
            <a:off x="11306810" y="4133215"/>
            <a:ext cx="205740" cy="16503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>
                  <a:alpha val="5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1655" y="405765"/>
            <a:ext cx="26714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FF8847"/>
                </a:solidFill>
                <a:latin typeface="Poppins SemiBold" panose="00000700000000000000" charset="0"/>
                <a:ea typeface="Poppins SemiBold" panose="00000700000000000000" charset="0"/>
                <a:cs typeface="Poppins Medium" panose="00000600000000000000" charset="0"/>
              </a:rPr>
              <a:t>GROUP 22</a:t>
            </a:r>
            <a:endParaRPr lang="en-US" altLang="zh-CN" sz="2400">
              <a:solidFill>
                <a:srgbClr val="FF8847"/>
              </a:solidFill>
              <a:latin typeface="Poppins SemiBold" panose="00000700000000000000" charset="0"/>
              <a:ea typeface="Poppins SemiBold" panose="00000700000000000000" charset="0"/>
              <a:cs typeface="Poppins Medium" panose="00000600000000000000" charset="0"/>
            </a:endParaRPr>
          </a:p>
        </p:txBody>
      </p:sp>
      <p:sp>
        <p:nvSpPr>
          <p:cNvPr id="29" name="任意多边形 28"/>
          <p:cNvSpPr/>
          <p:nvPr/>
        </p:nvSpPr>
        <p:spPr>
          <a:xfrm rot="1800000">
            <a:off x="-164118" y="-248706"/>
            <a:ext cx="616326" cy="120291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2" h="1894">
                <a:moveTo>
                  <a:pt x="970" y="0"/>
                </a:moveTo>
                <a:lnTo>
                  <a:pt x="970" y="1380"/>
                </a:lnTo>
                <a:lnTo>
                  <a:pt x="971" y="1400"/>
                </a:lnTo>
                <a:cubicBezTo>
                  <a:pt x="987" y="1587"/>
                  <a:pt x="847" y="1822"/>
                  <a:pt x="770" y="1894"/>
                </a:cubicBezTo>
                <a:lnTo>
                  <a:pt x="0" y="560"/>
                </a:lnTo>
                <a:lnTo>
                  <a:pt x="970" y="0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32" name="任意多边形 31"/>
          <p:cNvSpPr/>
          <p:nvPr/>
        </p:nvSpPr>
        <p:spPr>
          <a:xfrm rot="1800000">
            <a:off x="376617" y="6125820"/>
            <a:ext cx="390525" cy="88938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15" h="1401">
                <a:moveTo>
                  <a:pt x="0" y="308"/>
                </a:moveTo>
                <a:cubicBezTo>
                  <a:pt x="-5" y="135"/>
                  <a:pt x="153" y="-4"/>
                  <a:pt x="308" y="0"/>
                </a:cubicBezTo>
                <a:cubicBezTo>
                  <a:pt x="480" y="-5"/>
                  <a:pt x="619" y="153"/>
                  <a:pt x="615" y="308"/>
                </a:cubicBezTo>
                <a:lnTo>
                  <a:pt x="615" y="1046"/>
                </a:lnTo>
                <a:lnTo>
                  <a:pt x="0" y="1401"/>
                </a:lnTo>
                <a:lnTo>
                  <a:pt x="0" y="308"/>
                </a:lnTo>
                <a:close/>
              </a:path>
            </a:pathLst>
          </a:custGeom>
          <a:gradFill>
            <a:gsLst>
              <a:gs pos="12000">
                <a:srgbClr val="FF8847">
                  <a:alpha val="0"/>
                </a:srgbClr>
              </a:gs>
              <a:gs pos="100000">
                <a:srgbClr val="FF8847">
                  <a:alpha val="4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41655" y="1631950"/>
            <a:ext cx="5213350" cy="13703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l">
              <a:buClrTx/>
              <a:buSzTx/>
              <a:buFontTx/>
            </a:pPr>
            <a:r>
              <a:rPr lang="en-US" altLang="zh-CN" sz="60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Introduction</a:t>
            </a:r>
            <a:endParaRPr lang="en-US" altLang="zh-CN" sz="60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2" name="任意多边形 1"/>
          <p:cNvSpPr/>
          <p:nvPr/>
        </p:nvSpPr>
        <p:spPr>
          <a:xfrm rot="1800000">
            <a:off x="6838031" y="-249114"/>
            <a:ext cx="267335" cy="272111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1" h="4285">
                <a:moveTo>
                  <a:pt x="421" y="0"/>
                </a:moveTo>
                <a:lnTo>
                  <a:pt x="421" y="4075"/>
                </a:lnTo>
                <a:cubicBezTo>
                  <a:pt x="425" y="4193"/>
                  <a:pt x="316" y="4288"/>
                  <a:pt x="211" y="4285"/>
                </a:cubicBezTo>
                <a:cubicBezTo>
                  <a:pt x="92" y="4289"/>
                  <a:pt x="-3" y="4181"/>
                  <a:pt x="0" y="4075"/>
                </a:cubicBezTo>
                <a:lnTo>
                  <a:pt x="0" y="243"/>
                </a:lnTo>
                <a:lnTo>
                  <a:pt x="421" y="0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90855" y="3429000"/>
            <a:ext cx="6201410" cy="2402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>
                <a:solidFill>
                  <a:schemeClr val="bg1"/>
                </a:solidFill>
              </a:rPr>
              <a:t>This presentation outlines the system modelling phase of the Road Sign and Road State Notifications Mobile App, designed to improve driver safety through real-time alerts and road sign education.</a:t>
            </a:r>
            <a:endParaRPr 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41655" y="2987040"/>
            <a:ext cx="6174105" cy="7969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85000"/>
              </a:lnSpc>
            </a:pPr>
            <a:r>
              <a:rPr lang="en-US" altLang="zh-CN" sz="54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Context Diagram</a:t>
            </a:r>
            <a:endParaRPr lang="en-US" altLang="zh-CN" sz="54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8" name="任意多边形 7"/>
          <p:cNvSpPr/>
          <p:nvPr/>
        </p:nvSpPr>
        <p:spPr>
          <a:xfrm rot="1800000">
            <a:off x="11685580" y="2480812"/>
            <a:ext cx="815720" cy="180711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85" h="2846">
                <a:moveTo>
                  <a:pt x="1285" y="2225"/>
                </a:moveTo>
                <a:cubicBezTo>
                  <a:pt x="1287" y="2567"/>
                  <a:pt x="960" y="2858"/>
                  <a:pt x="643" y="2846"/>
                </a:cubicBezTo>
                <a:cubicBezTo>
                  <a:pt x="282" y="2857"/>
                  <a:pt x="-9" y="2527"/>
                  <a:pt x="0" y="2203"/>
                </a:cubicBezTo>
                <a:lnTo>
                  <a:pt x="0" y="0"/>
                </a:lnTo>
                <a:lnTo>
                  <a:pt x="1285" y="2225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9" name="任意多边形 8"/>
          <p:cNvSpPr/>
          <p:nvPr/>
        </p:nvSpPr>
        <p:spPr>
          <a:xfrm rot="1800000">
            <a:off x="9207117" y="5757144"/>
            <a:ext cx="815975" cy="139853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85" h="2203">
                <a:moveTo>
                  <a:pt x="0" y="643"/>
                </a:moveTo>
                <a:cubicBezTo>
                  <a:pt x="-11" y="282"/>
                  <a:pt x="319" y="-9"/>
                  <a:pt x="643" y="0"/>
                </a:cubicBezTo>
                <a:cubicBezTo>
                  <a:pt x="1003" y="-11"/>
                  <a:pt x="1294" y="319"/>
                  <a:pt x="1285" y="643"/>
                </a:cubicBezTo>
                <a:lnTo>
                  <a:pt x="1285" y="1461"/>
                </a:lnTo>
                <a:lnTo>
                  <a:pt x="0" y="2202"/>
                </a:lnTo>
                <a:lnTo>
                  <a:pt x="0" y="643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0" name="任意多边形 19"/>
          <p:cNvSpPr/>
          <p:nvPr/>
        </p:nvSpPr>
        <p:spPr>
          <a:xfrm rot="1800000">
            <a:off x="11455997" y="4454528"/>
            <a:ext cx="549188" cy="268767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65" h="4233">
                <a:moveTo>
                  <a:pt x="0" y="202"/>
                </a:moveTo>
                <a:lnTo>
                  <a:pt x="0" y="190"/>
                </a:lnTo>
                <a:cubicBezTo>
                  <a:pt x="-3" y="123"/>
                  <a:pt x="27" y="38"/>
                  <a:pt x="50" y="0"/>
                </a:cubicBezTo>
                <a:lnTo>
                  <a:pt x="865" y="1412"/>
                </a:lnTo>
                <a:lnTo>
                  <a:pt x="865" y="3793"/>
                </a:lnTo>
                <a:lnTo>
                  <a:pt x="104" y="4233"/>
                </a:lnTo>
                <a:cubicBezTo>
                  <a:pt x="48" y="4179"/>
                  <a:pt x="-2" y="4040"/>
                  <a:pt x="0" y="3964"/>
                </a:cubicBezTo>
                <a:lnTo>
                  <a:pt x="0" y="3960"/>
                </a:lnTo>
                <a:lnTo>
                  <a:pt x="0" y="3956"/>
                </a:lnTo>
                <a:lnTo>
                  <a:pt x="0" y="3952"/>
                </a:lnTo>
                <a:lnTo>
                  <a:pt x="0" y="202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1" name="圆角矩形 20"/>
          <p:cNvSpPr/>
          <p:nvPr/>
        </p:nvSpPr>
        <p:spPr>
          <a:xfrm rot="1800000">
            <a:off x="11306810" y="4133215"/>
            <a:ext cx="205740" cy="16503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>
                  <a:alpha val="5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1655" y="405765"/>
            <a:ext cx="26714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FF8847"/>
                </a:solidFill>
                <a:latin typeface="Poppins SemiBold" panose="00000700000000000000" charset="0"/>
                <a:ea typeface="Poppins SemiBold" panose="00000700000000000000" charset="0"/>
                <a:cs typeface="Poppins Medium" panose="00000600000000000000" charset="0"/>
              </a:rPr>
              <a:t>YOUR LOGO</a:t>
            </a:r>
            <a:endParaRPr lang="en-US" altLang="zh-CN" sz="2400">
              <a:solidFill>
                <a:srgbClr val="FF8847"/>
              </a:solidFill>
              <a:latin typeface="Poppins SemiBold" panose="00000700000000000000" charset="0"/>
              <a:ea typeface="Poppins SemiBold" panose="00000700000000000000" charset="0"/>
              <a:cs typeface="Poppins Medium" panose="00000600000000000000" charset="0"/>
            </a:endParaRPr>
          </a:p>
        </p:txBody>
      </p:sp>
      <p:sp>
        <p:nvSpPr>
          <p:cNvPr id="29" name="任意多边形 28"/>
          <p:cNvSpPr/>
          <p:nvPr/>
        </p:nvSpPr>
        <p:spPr>
          <a:xfrm rot="1800000">
            <a:off x="-164118" y="-248706"/>
            <a:ext cx="616326" cy="120291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2" h="1894">
                <a:moveTo>
                  <a:pt x="970" y="0"/>
                </a:moveTo>
                <a:lnTo>
                  <a:pt x="970" y="1380"/>
                </a:lnTo>
                <a:lnTo>
                  <a:pt x="971" y="1400"/>
                </a:lnTo>
                <a:cubicBezTo>
                  <a:pt x="987" y="1587"/>
                  <a:pt x="847" y="1822"/>
                  <a:pt x="770" y="1894"/>
                </a:cubicBezTo>
                <a:lnTo>
                  <a:pt x="0" y="560"/>
                </a:lnTo>
                <a:lnTo>
                  <a:pt x="970" y="0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32" name="任意多边形 31"/>
          <p:cNvSpPr/>
          <p:nvPr/>
        </p:nvSpPr>
        <p:spPr>
          <a:xfrm rot="1800000">
            <a:off x="376617" y="6125820"/>
            <a:ext cx="390525" cy="88938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15" h="1401">
                <a:moveTo>
                  <a:pt x="0" y="308"/>
                </a:moveTo>
                <a:cubicBezTo>
                  <a:pt x="-5" y="135"/>
                  <a:pt x="153" y="-4"/>
                  <a:pt x="308" y="0"/>
                </a:cubicBezTo>
                <a:cubicBezTo>
                  <a:pt x="480" y="-5"/>
                  <a:pt x="619" y="153"/>
                  <a:pt x="615" y="308"/>
                </a:cubicBezTo>
                <a:lnTo>
                  <a:pt x="615" y="1046"/>
                </a:lnTo>
                <a:lnTo>
                  <a:pt x="0" y="1401"/>
                </a:lnTo>
                <a:lnTo>
                  <a:pt x="0" y="308"/>
                </a:lnTo>
                <a:close/>
              </a:path>
            </a:pathLst>
          </a:custGeom>
          <a:gradFill>
            <a:gsLst>
              <a:gs pos="12000">
                <a:srgbClr val="FF8847">
                  <a:alpha val="0"/>
                </a:srgbClr>
              </a:gs>
              <a:gs pos="100000">
                <a:srgbClr val="FF8847">
                  <a:alpha val="4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41655" y="1284605"/>
            <a:ext cx="1562735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88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01 </a:t>
            </a:r>
            <a:endParaRPr lang="en-US" altLang="zh-CN" sz="88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1835" y="4370705"/>
            <a:ext cx="5734050" cy="1282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bg1"/>
                </a:solidFill>
                <a:latin typeface="Roboto Light" panose="02000000000000000000" charset="0"/>
                <a:ea typeface="Poppins SemiBold" panose="00000700000000000000" charset="0"/>
                <a:cs typeface="Roboto Light" panose="02000000000000000000" charset="0"/>
                <a:sym typeface="Poppins SemiBold" panose="00000700000000000000" charset="0"/>
              </a:rPr>
              <a:t>The </a:t>
            </a:r>
            <a:r>
              <a:rPr sz="2000" b="1">
                <a:solidFill>
                  <a:schemeClr val="bg1"/>
                </a:solidFill>
                <a:latin typeface="Roboto Light" panose="02000000000000000000" charset="0"/>
                <a:ea typeface="Poppins SemiBold" panose="00000700000000000000" charset="0"/>
                <a:cs typeface="Roboto Light" panose="02000000000000000000" charset="0"/>
                <a:sym typeface="Poppins SemiBold" panose="00000700000000000000" charset="0"/>
              </a:rPr>
              <a:t>context diagram,</a:t>
            </a:r>
            <a:r>
              <a:rPr lang="en-US" sz="2000" b="1">
                <a:solidFill>
                  <a:schemeClr val="bg1"/>
                </a:solidFill>
                <a:latin typeface="Roboto Light" panose="02000000000000000000" charset="0"/>
                <a:ea typeface="Poppins SemiBold" panose="00000700000000000000" charset="0"/>
                <a:cs typeface="Roboto Light" panose="02000000000000000000" charset="0"/>
                <a:sym typeface="Poppins SemiBold" panose="00000700000000000000" charset="0"/>
              </a:rPr>
              <a:t> </a:t>
            </a:r>
            <a:r>
              <a:rPr sz="2000" b="1">
                <a:solidFill>
                  <a:schemeClr val="bg1"/>
                </a:solidFill>
                <a:latin typeface="Roboto Light" panose="02000000000000000000" charset="0"/>
                <a:ea typeface="Poppins SemiBold" panose="00000700000000000000" charset="0"/>
                <a:cs typeface="Roboto Light" panose="02000000000000000000" charset="0"/>
                <a:sym typeface="Poppins SemiBold" panose="00000700000000000000" charset="0"/>
              </a:rPr>
              <a:t>focuses on the high-level interactions between a system and its external entities.</a:t>
            </a:r>
            <a:endParaRPr sz="2000" b="1">
              <a:solidFill>
                <a:schemeClr val="bg1"/>
              </a:solidFill>
              <a:latin typeface="Roboto Light" panose="02000000000000000000" charset="0"/>
              <a:ea typeface="Poppins SemiBold" panose="00000700000000000000" charset="0"/>
              <a:cs typeface="Roboto Light" panose="02000000000000000000" charset="0"/>
              <a:sym typeface="Poppins SemiBold" panose="00000700000000000000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683385" y="1805940"/>
            <a:ext cx="752475" cy="752475"/>
          </a:xfrm>
          <a:prstGeom prst="ellipse">
            <a:avLst/>
          </a:prstGeom>
          <a:gradFill>
            <a:gsLst>
              <a:gs pos="22000">
                <a:srgbClr val="FF8847">
                  <a:alpha val="0"/>
                </a:srgbClr>
              </a:gs>
              <a:gs pos="100000">
                <a:srgbClr val="FF8847">
                  <a:alpha val="68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2" name="Picture 1" descr="contex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5125" y="-635"/>
            <a:ext cx="547624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椭圆 4"/>
          <p:cNvSpPr/>
          <p:nvPr/>
        </p:nvSpPr>
        <p:spPr>
          <a:xfrm>
            <a:off x="1590040" y="3983355"/>
            <a:ext cx="502920" cy="502920"/>
          </a:xfrm>
          <a:prstGeom prst="ellipse">
            <a:avLst/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8081010" y="1582420"/>
            <a:ext cx="2718435" cy="436562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52805" y="3802380"/>
            <a:ext cx="1950085" cy="1912620"/>
          </a:xfrm>
          <a:prstGeom prst="roundRect">
            <a:avLst/>
          </a:prstGeom>
          <a:noFill/>
          <a:ln>
            <a:solidFill>
              <a:srgbClr val="FF884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055620" y="3802380"/>
            <a:ext cx="1812925" cy="1912620"/>
          </a:xfrm>
          <a:prstGeom prst="roundRect">
            <a:avLst/>
          </a:prstGeom>
          <a:solidFill>
            <a:srgbClr val="FF8847"/>
          </a:solidFill>
          <a:ln>
            <a:solidFill>
              <a:srgbClr val="FF88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123180" y="3802380"/>
            <a:ext cx="1957705" cy="1912620"/>
          </a:xfrm>
          <a:prstGeom prst="roundRect">
            <a:avLst/>
          </a:prstGeom>
          <a:noFill/>
          <a:ln>
            <a:solidFill>
              <a:srgbClr val="FF884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29" name="任意多边形 28"/>
          <p:cNvSpPr/>
          <p:nvPr/>
        </p:nvSpPr>
        <p:spPr>
          <a:xfrm rot="1800000">
            <a:off x="-164118" y="-248706"/>
            <a:ext cx="616326" cy="120291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2" h="1894">
                <a:moveTo>
                  <a:pt x="970" y="0"/>
                </a:moveTo>
                <a:lnTo>
                  <a:pt x="970" y="1380"/>
                </a:lnTo>
                <a:lnTo>
                  <a:pt x="971" y="1400"/>
                </a:lnTo>
                <a:cubicBezTo>
                  <a:pt x="987" y="1587"/>
                  <a:pt x="847" y="1822"/>
                  <a:pt x="770" y="1894"/>
                </a:cubicBezTo>
                <a:lnTo>
                  <a:pt x="0" y="560"/>
                </a:lnTo>
                <a:lnTo>
                  <a:pt x="970" y="0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9405" y="215265"/>
            <a:ext cx="38512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Context Diagram</a:t>
            </a:r>
            <a:endParaRPr lang="en-US" altLang="zh-CN" sz="28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999730" y="1668145"/>
            <a:ext cx="2718435" cy="4365625"/>
          </a:xfrm>
          <a:prstGeom prst="roundRect">
            <a:avLst>
              <a:gd name="adj" fmla="val 50000"/>
            </a:avLst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9800" y="2178050"/>
            <a:ext cx="6142990" cy="1339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1600" b="1">
                <a:solidFill>
                  <a:schemeClr val="bg1"/>
                </a:solidFill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  <a:sym typeface="Roboto Light" panose="02000000000000000000" charset="0"/>
              </a:rPr>
              <a:t>This diagram effectively outlines the interactions and data exchanges among users, admins, and external services, illustrating the application’s functionality and scope.</a:t>
            </a:r>
            <a:endParaRPr sz="1600" b="1">
              <a:solidFill>
                <a:schemeClr val="bg1"/>
              </a:solidFill>
              <a:latin typeface="Roboto Light" panose="02000000000000000000" charset="0"/>
              <a:ea typeface="Roboto Light" panose="02000000000000000000" charset="0"/>
              <a:cs typeface="Roboto Light" panose="02000000000000000000" charset="0"/>
              <a:sym typeface="Roboto Light" panose="02000000000000000000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710940" y="3969385"/>
            <a:ext cx="502920" cy="5029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32" name="任意多边形: 形状 31"/>
          <p:cNvSpPr/>
          <p:nvPr/>
        </p:nvSpPr>
        <p:spPr>
          <a:xfrm>
            <a:off x="1818640" y="4063365"/>
            <a:ext cx="53340" cy="101600"/>
          </a:xfrm>
          <a:custGeom>
            <a:avLst/>
            <a:gdLst>
              <a:gd name="connsiteX0" fmla="*/ 169661 w 194535"/>
              <a:gd name="connsiteY0" fmla="*/ 365674 h 365865"/>
              <a:gd name="connsiteX1" fmla="*/ 145173 w 194535"/>
              <a:gd name="connsiteY1" fmla="*/ 341186 h 365865"/>
              <a:gd name="connsiteX2" fmla="*/ 145173 w 194535"/>
              <a:gd name="connsiteY2" fmla="*/ 97937 h 365865"/>
              <a:gd name="connsiteX3" fmla="*/ 101010 w 194535"/>
              <a:gd name="connsiteY3" fmla="*/ 49160 h 365865"/>
              <a:gd name="connsiteX4" fmla="*/ 48159 w 194535"/>
              <a:gd name="connsiteY4" fmla="*/ 88356 h 365865"/>
              <a:gd name="connsiteX5" fmla="*/ 19386 w 194535"/>
              <a:gd name="connsiteY5" fmla="*/ 107661 h 365865"/>
              <a:gd name="connsiteX6" fmla="*/ 81 w 194535"/>
              <a:gd name="connsiteY6" fmla="*/ 78887 h 365865"/>
              <a:gd name="connsiteX7" fmla="*/ 105766 w 194535"/>
              <a:gd name="connsiteY7" fmla="*/ 282 h 365865"/>
              <a:gd name="connsiteX8" fmla="*/ 194149 w 194535"/>
              <a:gd name="connsiteY8" fmla="*/ 97937 h 365865"/>
              <a:gd name="connsiteX9" fmla="*/ 194149 w 194535"/>
              <a:gd name="connsiteY9" fmla="*/ 341186 h 365865"/>
              <a:gd name="connsiteX10" fmla="*/ 169661 w 194535"/>
              <a:gd name="connsiteY10" fmla="*/ 365674 h 365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4535" h="365865">
                <a:moveTo>
                  <a:pt x="169661" y="365674"/>
                </a:moveTo>
                <a:cubicBezTo>
                  <a:pt x="156137" y="365674"/>
                  <a:pt x="145173" y="354710"/>
                  <a:pt x="145173" y="341186"/>
                </a:cubicBezTo>
                <a:lnTo>
                  <a:pt x="145173" y="97937"/>
                </a:lnTo>
                <a:cubicBezTo>
                  <a:pt x="145192" y="72738"/>
                  <a:pt x="126088" y="51636"/>
                  <a:pt x="101010" y="49160"/>
                </a:cubicBezTo>
                <a:cubicBezTo>
                  <a:pt x="75933" y="46684"/>
                  <a:pt x="53069" y="63640"/>
                  <a:pt x="48159" y="88356"/>
                </a:cubicBezTo>
                <a:cubicBezTo>
                  <a:pt x="45544" y="101633"/>
                  <a:pt x="32662" y="110276"/>
                  <a:pt x="19386" y="107661"/>
                </a:cubicBezTo>
                <a:cubicBezTo>
                  <a:pt x="6109" y="105046"/>
                  <a:pt x="-2534" y="92164"/>
                  <a:pt x="81" y="78887"/>
                </a:cubicBezTo>
                <a:cubicBezTo>
                  <a:pt x="9806" y="29376"/>
                  <a:pt x="55551" y="-4647"/>
                  <a:pt x="105766" y="282"/>
                </a:cubicBezTo>
                <a:cubicBezTo>
                  <a:pt x="155981" y="5211"/>
                  <a:pt x="194237" y="47480"/>
                  <a:pt x="194149" y="97937"/>
                </a:cubicBezTo>
                <a:lnTo>
                  <a:pt x="194149" y="341186"/>
                </a:lnTo>
                <a:cubicBezTo>
                  <a:pt x="194149" y="354710"/>
                  <a:pt x="183186" y="365674"/>
                  <a:pt x="169661" y="365674"/>
                </a:cubicBezTo>
                <a:close/>
              </a:path>
            </a:pathLst>
          </a:custGeom>
          <a:solidFill>
            <a:schemeClr val="bg1"/>
          </a:solidFill>
          <a:ln w="1020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33" name="任意多边形: 形状 32"/>
          <p:cNvSpPr/>
          <p:nvPr/>
        </p:nvSpPr>
        <p:spPr>
          <a:xfrm>
            <a:off x="1784350" y="4073525"/>
            <a:ext cx="53975" cy="103505"/>
          </a:xfrm>
          <a:custGeom>
            <a:avLst/>
            <a:gdLst>
              <a:gd name="connsiteX0" fmla="*/ 24190 w 195915"/>
              <a:gd name="connsiteY0" fmla="*/ 372824 h 373043"/>
              <a:gd name="connsiteX1" fmla="*/ -298 w 195915"/>
              <a:gd name="connsiteY1" fmla="*/ 348336 h 373043"/>
              <a:gd name="connsiteX2" fmla="*/ -298 w 195915"/>
              <a:gd name="connsiteY2" fmla="*/ 97741 h 373043"/>
              <a:gd name="connsiteX3" fmla="*/ 60166 w 195915"/>
              <a:gd name="connsiteY3" fmla="*/ 7241 h 373043"/>
              <a:gd name="connsiteX4" fmla="*/ 166915 w 195915"/>
              <a:gd name="connsiteY4" fmla="*/ 28470 h 373043"/>
              <a:gd name="connsiteX5" fmla="*/ 168068 w 195915"/>
              <a:gd name="connsiteY5" fmla="*/ 29653 h 373043"/>
              <a:gd name="connsiteX6" fmla="*/ 195617 w 195915"/>
              <a:gd name="connsiteY6" fmla="*/ 97741 h 373043"/>
              <a:gd name="connsiteX7" fmla="*/ 195617 w 195915"/>
              <a:gd name="connsiteY7" fmla="*/ 326296 h 373043"/>
              <a:gd name="connsiteX8" fmla="*/ 171129 w 195915"/>
              <a:gd name="connsiteY8" fmla="*/ 350784 h 373043"/>
              <a:gd name="connsiteX9" fmla="*/ 146641 w 195915"/>
              <a:gd name="connsiteY9" fmla="*/ 326296 h 373043"/>
              <a:gd name="connsiteX10" fmla="*/ 146641 w 195915"/>
              <a:gd name="connsiteY10" fmla="*/ 97741 h 373043"/>
              <a:gd name="connsiteX11" fmla="*/ 132877 w 195915"/>
              <a:gd name="connsiteY11" fmla="*/ 63702 h 373043"/>
              <a:gd name="connsiteX12" fmla="*/ 132295 w 195915"/>
              <a:gd name="connsiteY12" fmla="*/ 63110 h 373043"/>
              <a:gd name="connsiteX13" fmla="*/ 78914 w 195915"/>
              <a:gd name="connsiteY13" fmla="*/ 52483 h 373043"/>
              <a:gd name="connsiteX14" fmla="*/ 48679 w 195915"/>
              <a:gd name="connsiteY14" fmla="*/ 97741 h 373043"/>
              <a:gd name="connsiteX15" fmla="*/ 48679 w 195915"/>
              <a:gd name="connsiteY15" fmla="*/ 348336 h 373043"/>
              <a:gd name="connsiteX16" fmla="*/ 24190 w 195915"/>
              <a:gd name="connsiteY16" fmla="*/ 372824 h 373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5915" h="373043">
                <a:moveTo>
                  <a:pt x="24190" y="372824"/>
                </a:moveTo>
                <a:cubicBezTo>
                  <a:pt x="10666" y="372824"/>
                  <a:pt x="-298" y="361860"/>
                  <a:pt x="-298" y="348336"/>
                </a:cubicBezTo>
                <a:lnTo>
                  <a:pt x="-298" y="97741"/>
                </a:lnTo>
                <a:cubicBezTo>
                  <a:pt x="-300" y="58122"/>
                  <a:pt x="23564" y="22403"/>
                  <a:pt x="60166" y="7241"/>
                </a:cubicBezTo>
                <a:cubicBezTo>
                  <a:pt x="96768" y="-7923"/>
                  <a:pt x="138900" y="456"/>
                  <a:pt x="166915" y="28470"/>
                </a:cubicBezTo>
                <a:cubicBezTo>
                  <a:pt x="167303" y="28858"/>
                  <a:pt x="167691" y="29255"/>
                  <a:pt x="168068" y="29653"/>
                </a:cubicBezTo>
                <a:cubicBezTo>
                  <a:pt x="185775" y="47891"/>
                  <a:pt x="195660" y="72322"/>
                  <a:pt x="195617" y="97741"/>
                </a:cubicBezTo>
                <a:lnTo>
                  <a:pt x="195617" y="326296"/>
                </a:lnTo>
                <a:cubicBezTo>
                  <a:pt x="195617" y="339821"/>
                  <a:pt x="184654" y="350784"/>
                  <a:pt x="171129" y="350784"/>
                </a:cubicBezTo>
                <a:cubicBezTo>
                  <a:pt x="157605" y="350784"/>
                  <a:pt x="146641" y="339821"/>
                  <a:pt x="146641" y="326296"/>
                </a:cubicBezTo>
                <a:lnTo>
                  <a:pt x="146641" y="97741"/>
                </a:lnTo>
                <a:cubicBezTo>
                  <a:pt x="146663" y="85034"/>
                  <a:pt x="141724" y="72822"/>
                  <a:pt x="132877" y="63702"/>
                </a:cubicBezTo>
                <a:lnTo>
                  <a:pt x="132295" y="63110"/>
                </a:lnTo>
                <a:cubicBezTo>
                  <a:pt x="118289" y="49097"/>
                  <a:pt x="97220" y="44902"/>
                  <a:pt x="78914" y="52483"/>
                </a:cubicBezTo>
                <a:cubicBezTo>
                  <a:pt x="60609" y="60065"/>
                  <a:pt x="48675" y="77928"/>
                  <a:pt x="48679" y="97741"/>
                </a:cubicBezTo>
                <a:lnTo>
                  <a:pt x="48679" y="348336"/>
                </a:lnTo>
                <a:cubicBezTo>
                  <a:pt x="48679" y="361860"/>
                  <a:pt x="37715" y="372824"/>
                  <a:pt x="24190" y="372824"/>
                </a:cubicBezTo>
                <a:close/>
              </a:path>
            </a:pathLst>
          </a:custGeom>
          <a:solidFill>
            <a:schemeClr val="bg1"/>
          </a:solidFill>
          <a:ln w="1020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34" name="任意多边形: 形状 33"/>
          <p:cNvSpPr/>
          <p:nvPr/>
        </p:nvSpPr>
        <p:spPr>
          <a:xfrm>
            <a:off x="1858645" y="4073525"/>
            <a:ext cx="48260" cy="103505"/>
          </a:xfrm>
          <a:custGeom>
            <a:avLst/>
            <a:gdLst>
              <a:gd name="connsiteX0" fmla="*/ 150154 w 175122"/>
              <a:gd name="connsiteY0" fmla="*/ 372814 h 373034"/>
              <a:gd name="connsiteX1" fmla="*/ 125666 w 175122"/>
              <a:gd name="connsiteY1" fmla="*/ 348326 h 373034"/>
              <a:gd name="connsiteX2" fmla="*/ 125666 w 175122"/>
              <a:gd name="connsiteY2" fmla="*/ 97731 h 373034"/>
              <a:gd name="connsiteX3" fmla="*/ 95042 w 175122"/>
              <a:gd name="connsiteY3" fmla="*/ 52325 h 373034"/>
              <a:gd name="connsiteX4" fmla="*/ 41468 w 175122"/>
              <a:gd name="connsiteY4" fmla="*/ 63702 h 373034"/>
              <a:gd name="connsiteX5" fmla="*/ 6989 w 175122"/>
              <a:gd name="connsiteY5" fmla="*/ 64138 h 373034"/>
              <a:gd name="connsiteX6" fmla="*/ 6256 w 175122"/>
              <a:gd name="connsiteY6" fmla="*/ 29664 h 373034"/>
              <a:gd name="connsiteX7" fmla="*/ 113400 w 175122"/>
              <a:gd name="connsiteY7" fmla="*/ 6922 h 373034"/>
              <a:gd name="connsiteX8" fmla="*/ 174642 w 175122"/>
              <a:gd name="connsiteY8" fmla="*/ 97731 h 373034"/>
              <a:gd name="connsiteX9" fmla="*/ 174642 w 175122"/>
              <a:gd name="connsiteY9" fmla="*/ 348326 h 373034"/>
              <a:gd name="connsiteX10" fmla="*/ 150154 w 175122"/>
              <a:gd name="connsiteY10" fmla="*/ 372814 h 37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122" h="373034">
                <a:moveTo>
                  <a:pt x="150154" y="372814"/>
                </a:moveTo>
                <a:cubicBezTo>
                  <a:pt x="136630" y="372814"/>
                  <a:pt x="125666" y="361850"/>
                  <a:pt x="125666" y="348326"/>
                </a:cubicBezTo>
                <a:lnTo>
                  <a:pt x="125666" y="97731"/>
                </a:lnTo>
                <a:cubicBezTo>
                  <a:pt x="125665" y="77769"/>
                  <a:pt x="113549" y="59805"/>
                  <a:pt x="95042" y="52325"/>
                </a:cubicBezTo>
                <a:cubicBezTo>
                  <a:pt x="76534" y="44845"/>
                  <a:pt x="55338" y="49346"/>
                  <a:pt x="41468" y="63702"/>
                </a:cubicBezTo>
                <a:cubicBezTo>
                  <a:pt x="32042" y="73287"/>
                  <a:pt x="16653" y="73481"/>
                  <a:pt x="6989" y="64138"/>
                </a:cubicBezTo>
                <a:cubicBezTo>
                  <a:pt x="-2676" y="54796"/>
                  <a:pt x="-3004" y="39409"/>
                  <a:pt x="6256" y="29664"/>
                </a:cubicBezTo>
                <a:cubicBezTo>
                  <a:pt x="33999" y="958"/>
                  <a:pt x="76388" y="-8039"/>
                  <a:pt x="113400" y="6922"/>
                </a:cubicBezTo>
                <a:cubicBezTo>
                  <a:pt x="150411" y="21883"/>
                  <a:pt x="174640" y="57809"/>
                  <a:pt x="174642" y="97731"/>
                </a:cubicBezTo>
                <a:lnTo>
                  <a:pt x="174642" y="348326"/>
                </a:lnTo>
                <a:cubicBezTo>
                  <a:pt x="174642" y="361850"/>
                  <a:pt x="163679" y="372814"/>
                  <a:pt x="150154" y="372814"/>
                </a:cubicBezTo>
                <a:close/>
              </a:path>
            </a:pathLst>
          </a:custGeom>
          <a:solidFill>
            <a:schemeClr val="bg1"/>
          </a:solidFill>
          <a:ln w="1020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35" name="任意多边形: 形状 34"/>
          <p:cNvSpPr/>
          <p:nvPr/>
        </p:nvSpPr>
        <p:spPr>
          <a:xfrm>
            <a:off x="1745615" y="4095750"/>
            <a:ext cx="195580" cy="186690"/>
          </a:xfrm>
          <a:custGeom>
            <a:avLst/>
            <a:gdLst>
              <a:gd name="connsiteX0" fmla="*/ 450201 w 710155"/>
              <a:gd name="connsiteY0" fmla="*/ 673862 h 674244"/>
              <a:gd name="connsiteX1" fmla="*/ 296130 w 710155"/>
              <a:gd name="connsiteY1" fmla="*/ 673862 h 674244"/>
              <a:gd name="connsiteX2" fmla="*/ -380 w 710155"/>
              <a:gd name="connsiteY2" fmla="*/ 377321 h 674244"/>
              <a:gd name="connsiteX3" fmla="*/ -380 w 710155"/>
              <a:gd name="connsiteY3" fmla="*/ 326131 h 674244"/>
              <a:gd name="connsiteX4" fmla="*/ 82880 w 710155"/>
              <a:gd name="connsiteY4" fmla="*/ 242871 h 674244"/>
              <a:gd name="connsiteX5" fmla="*/ 206830 w 710155"/>
              <a:gd name="connsiteY5" fmla="*/ 242871 h 674244"/>
              <a:gd name="connsiteX6" fmla="*/ 305711 w 710155"/>
              <a:gd name="connsiteY6" fmla="*/ 339712 h 674244"/>
              <a:gd name="connsiteX7" fmla="*/ 277418 w 710155"/>
              <a:gd name="connsiteY7" fmla="*/ 409695 h 674244"/>
              <a:gd name="connsiteX8" fmla="*/ 207759 w 710155"/>
              <a:gd name="connsiteY8" fmla="*/ 438776 h 674244"/>
              <a:gd name="connsiteX9" fmla="*/ 156344 w 710155"/>
              <a:gd name="connsiteY9" fmla="*/ 438776 h 674244"/>
              <a:gd name="connsiteX10" fmla="*/ 131856 w 710155"/>
              <a:gd name="connsiteY10" fmla="*/ 414288 h 674244"/>
              <a:gd name="connsiteX11" fmla="*/ 156344 w 710155"/>
              <a:gd name="connsiteY11" fmla="*/ 389800 h 674244"/>
              <a:gd name="connsiteX12" fmla="*/ 207769 w 710155"/>
              <a:gd name="connsiteY12" fmla="*/ 389800 h 674244"/>
              <a:gd name="connsiteX13" fmla="*/ 242600 w 710155"/>
              <a:gd name="connsiteY13" fmla="*/ 375257 h 674244"/>
              <a:gd name="connsiteX14" fmla="*/ 256745 w 710155"/>
              <a:gd name="connsiteY14" fmla="*/ 340263 h 674244"/>
              <a:gd name="connsiteX15" fmla="*/ 206830 w 710155"/>
              <a:gd name="connsiteY15" fmla="*/ 291848 h 674244"/>
              <a:gd name="connsiteX16" fmla="*/ 82880 w 710155"/>
              <a:gd name="connsiteY16" fmla="*/ 291848 h 674244"/>
              <a:gd name="connsiteX17" fmla="*/ 48596 w 710155"/>
              <a:gd name="connsiteY17" fmla="*/ 326131 h 674244"/>
              <a:gd name="connsiteX18" fmla="*/ 48596 w 710155"/>
              <a:gd name="connsiteY18" fmla="*/ 377321 h 674244"/>
              <a:gd name="connsiteX19" fmla="*/ 296161 w 710155"/>
              <a:gd name="connsiteY19" fmla="*/ 624886 h 674244"/>
              <a:gd name="connsiteX20" fmla="*/ 450232 w 710155"/>
              <a:gd name="connsiteY20" fmla="*/ 624886 h 674244"/>
              <a:gd name="connsiteX21" fmla="*/ 660799 w 710155"/>
              <a:gd name="connsiteY21" fmla="*/ 414288 h 674244"/>
              <a:gd name="connsiteX22" fmla="*/ 660799 w 710155"/>
              <a:gd name="connsiteY22" fmla="*/ 97575 h 674244"/>
              <a:gd name="connsiteX23" fmla="*/ 630792 w 710155"/>
              <a:gd name="connsiteY23" fmla="*/ 52420 h 674244"/>
              <a:gd name="connsiteX24" fmla="*/ 577540 w 710155"/>
              <a:gd name="connsiteY24" fmla="*/ 62598 h 674244"/>
              <a:gd name="connsiteX25" fmla="*/ 542909 w 710155"/>
              <a:gd name="connsiteY25" fmla="*/ 62251 h 674244"/>
              <a:gd name="connsiteX26" fmla="*/ 543256 w 710155"/>
              <a:gd name="connsiteY26" fmla="*/ 27621 h 674244"/>
              <a:gd name="connsiteX27" fmla="*/ 649761 w 710155"/>
              <a:gd name="connsiteY27" fmla="*/ 7266 h 674244"/>
              <a:gd name="connsiteX28" fmla="*/ 709775 w 710155"/>
              <a:gd name="connsiteY28" fmla="*/ 97575 h 674244"/>
              <a:gd name="connsiteX29" fmla="*/ 709775 w 710155"/>
              <a:gd name="connsiteY29" fmla="*/ 414288 h 674244"/>
              <a:gd name="connsiteX30" fmla="*/ 450201 w 710155"/>
              <a:gd name="connsiteY30" fmla="*/ 673862 h 67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10155" h="674244">
                <a:moveTo>
                  <a:pt x="450201" y="673862"/>
                </a:moveTo>
                <a:lnTo>
                  <a:pt x="296130" y="673862"/>
                </a:lnTo>
                <a:cubicBezTo>
                  <a:pt x="132365" y="673851"/>
                  <a:pt x="-386" y="541087"/>
                  <a:pt x="-380" y="377321"/>
                </a:cubicBezTo>
                <a:lnTo>
                  <a:pt x="-380" y="326131"/>
                </a:lnTo>
                <a:cubicBezTo>
                  <a:pt x="-324" y="280171"/>
                  <a:pt x="36919" y="242928"/>
                  <a:pt x="82880" y="242871"/>
                </a:cubicBezTo>
                <a:lnTo>
                  <a:pt x="206830" y="242871"/>
                </a:lnTo>
                <a:cubicBezTo>
                  <a:pt x="260765" y="242871"/>
                  <a:pt x="305119" y="286317"/>
                  <a:pt x="305711" y="339712"/>
                </a:cubicBezTo>
                <a:cubicBezTo>
                  <a:pt x="306008" y="365882"/>
                  <a:pt x="295820" y="391084"/>
                  <a:pt x="277418" y="409695"/>
                </a:cubicBezTo>
                <a:cubicBezTo>
                  <a:pt x="259016" y="428306"/>
                  <a:pt x="233931" y="438778"/>
                  <a:pt x="207759" y="438776"/>
                </a:cubicBezTo>
                <a:lnTo>
                  <a:pt x="156344" y="438776"/>
                </a:lnTo>
                <a:cubicBezTo>
                  <a:pt x="142819" y="438776"/>
                  <a:pt x="131856" y="427813"/>
                  <a:pt x="131856" y="414288"/>
                </a:cubicBezTo>
                <a:cubicBezTo>
                  <a:pt x="131856" y="400764"/>
                  <a:pt x="142819" y="389800"/>
                  <a:pt x="156344" y="389800"/>
                </a:cubicBezTo>
                <a:lnTo>
                  <a:pt x="207769" y="389800"/>
                </a:lnTo>
                <a:cubicBezTo>
                  <a:pt x="220856" y="389801"/>
                  <a:pt x="233399" y="384564"/>
                  <a:pt x="242600" y="375257"/>
                </a:cubicBezTo>
                <a:cubicBezTo>
                  <a:pt x="251802" y="365951"/>
                  <a:pt x="256895" y="353349"/>
                  <a:pt x="256745" y="340263"/>
                </a:cubicBezTo>
                <a:cubicBezTo>
                  <a:pt x="256449" y="313560"/>
                  <a:pt x="234053" y="291848"/>
                  <a:pt x="206830" y="291848"/>
                </a:cubicBezTo>
                <a:lnTo>
                  <a:pt x="82880" y="291848"/>
                </a:lnTo>
                <a:cubicBezTo>
                  <a:pt x="63952" y="291865"/>
                  <a:pt x="48614" y="307204"/>
                  <a:pt x="48596" y="326131"/>
                </a:cubicBezTo>
                <a:lnTo>
                  <a:pt x="48596" y="377321"/>
                </a:lnTo>
                <a:cubicBezTo>
                  <a:pt x="48602" y="514046"/>
                  <a:pt x="159437" y="624880"/>
                  <a:pt x="296161" y="624886"/>
                </a:cubicBezTo>
                <a:lnTo>
                  <a:pt x="450232" y="624886"/>
                </a:lnTo>
                <a:cubicBezTo>
                  <a:pt x="566326" y="624886"/>
                  <a:pt x="660799" y="530413"/>
                  <a:pt x="660799" y="414288"/>
                </a:cubicBezTo>
                <a:lnTo>
                  <a:pt x="660799" y="97575"/>
                </a:lnTo>
                <a:cubicBezTo>
                  <a:pt x="660799" y="77855"/>
                  <a:pt x="648972" y="60058"/>
                  <a:pt x="630792" y="52420"/>
                </a:cubicBezTo>
                <a:cubicBezTo>
                  <a:pt x="612611" y="44783"/>
                  <a:pt x="591622" y="48794"/>
                  <a:pt x="577540" y="62598"/>
                </a:cubicBezTo>
                <a:cubicBezTo>
                  <a:pt x="567881" y="72065"/>
                  <a:pt x="552376" y="71910"/>
                  <a:pt x="542909" y="62251"/>
                </a:cubicBezTo>
                <a:cubicBezTo>
                  <a:pt x="533443" y="52593"/>
                  <a:pt x="533598" y="37088"/>
                  <a:pt x="543256" y="27621"/>
                </a:cubicBezTo>
                <a:cubicBezTo>
                  <a:pt x="571423" y="13"/>
                  <a:pt x="613399" y="-8010"/>
                  <a:pt x="649761" y="7266"/>
                </a:cubicBezTo>
                <a:cubicBezTo>
                  <a:pt x="686123" y="22542"/>
                  <a:pt x="709776" y="58135"/>
                  <a:pt x="709775" y="97575"/>
                </a:cubicBezTo>
                <a:lnTo>
                  <a:pt x="709775" y="414288"/>
                </a:lnTo>
                <a:cubicBezTo>
                  <a:pt x="709782" y="557650"/>
                  <a:pt x="593563" y="673868"/>
                  <a:pt x="450201" y="673862"/>
                </a:cubicBezTo>
                <a:close/>
              </a:path>
            </a:pathLst>
          </a:custGeom>
          <a:solidFill>
            <a:schemeClr val="bg1"/>
          </a:solidFill>
          <a:ln w="1020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36" name="任意多边形: 形状 35"/>
          <p:cNvSpPr/>
          <p:nvPr/>
        </p:nvSpPr>
        <p:spPr>
          <a:xfrm>
            <a:off x="1788160" y="4269105"/>
            <a:ext cx="123825" cy="47625"/>
          </a:xfrm>
          <a:custGeom>
            <a:avLst/>
            <a:gdLst>
              <a:gd name="connsiteX0" fmla="*/ 399575 w 448948"/>
              <a:gd name="connsiteY0" fmla="*/ 27712 h 172610"/>
              <a:gd name="connsiteX1" fmla="*/ 399575 w 448948"/>
              <a:gd name="connsiteY1" fmla="*/ 106665 h 172610"/>
              <a:gd name="connsiteX2" fmla="*/ 383250 w 448948"/>
              <a:gd name="connsiteY2" fmla="*/ 122991 h 172610"/>
              <a:gd name="connsiteX3" fmla="*/ 64905 w 448948"/>
              <a:gd name="connsiteY3" fmla="*/ 122991 h 172610"/>
              <a:gd name="connsiteX4" fmla="*/ 48579 w 448948"/>
              <a:gd name="connsiteY4" fmla="*/ 106665 h 172610"/>
              <a:gd name="connsiteX5" fmla="*/ 48579 w 448948"/>
              <a:gd name="connsiteY5" fmla="*/ 34762 h 172610"/>
              <a:gd name="connsiteX6" fmla="*/ -397 w 448948"/>
              <a:gd name="connsiteY6" fmla="*/ 13611 h 172610"/>
              <a:gd name="connsiteX7" fmla="*/ -397 w 448948"/>
              <a:gd name="connsiteY7" fmla="*/ 106665 h 172610"/>
              <a:gd name="connsiteX8" fmla="*/ 64905 w 448948"/>
              <a:gd name="connsiteY8" fmla="*/ 171967 h 172610"/>
              <a:gd name="connsiteX9" fmla="*/ 383250 w 448948"/>
              <a:gd name="connsiteY9" fmla="*/ 171967 h 172610"/>
              <a:gd name="connsiteX10" fmla="*/ 448552 w 448948"/>
              <a:gd name="connsiteY10" fmla="*/ 106665 h 172610"/>
              <a:gd name="connsiteX11" fmla="*/ 448552 w 448948"/>
              <a:gd name="connsiteY11" fmla="*/ -644 h 172610"/>
              <a:gd name="connsiteX12" fmla="*/ 399575 w 448948"/>
              <a:gd name="connsiteY12" fmla="*/ 27712 h 17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8948" h="172610">
                <a:moveTo>
                  <a:pt x="399575" y="27712"/>
                </a:moveTo>
                <a:lnTo>
                  <a:pt x="399575" y="106665"/>
                </a:lnTo>
                <a:cubicBezTo>
                  <a:pt x="399575" y="115682"/>
                  <a:pt x="392267" y="122991"/>
                  <a:pt x="383250" y="122991"/>
                </a:cubicBezTo>
                <a:lnTo>
                  <a:pt x="64905" y="122991"/>
                </a:lnTo>
                <a:cubicBezTo>
                  <a:pt x="55888" y="122991"/>
                  <a:pt x="48579" y="115682"/>
                  <a:pt x="48579" y="106665"/>
                </a:cubicBezTo>
                <a:lnTo>
                  <a:pt x="48579" y="34762"/>
                </a:lnTo>
                <a:cubicBezTo>
                  <a:pt x="31650" y="29202"/>
                  <a:pt x="15258" y="22122"/>
                  <a:pt x="-397" y="13611"/>
                </a:cubicBezTo>
                <a:lnTo>
                  <a:pt x="-397" y="106665"/>
                </a:lnTo>
                <a:cubicBezTo>
                  <a:pt x="-357" y="142714"/>
                  <a:pt x="28856" y="171927"/>
                  <a:pt x="64905" y="171967"/>
                </a:cubicBezTo>
                <a:lnTo>
                  <a:pt x="383250" y="171967"/>
                </a:lnTo>
                <a:cubicBezTo>
                  <a:pt x="419299" y="171927"/>
                  <a:pt x="448512" y="142714"/>
                  <a:pt x="448552" y="106665"/>
                </a:cubicBezTo>
                <a:lnTo>
                  <a:pt x="448552" y="-644"/>
                </a:lnTo>
                <a:cubicBezTo>
                  <a:pt x="433317" y="10578"/>
                  <a:pt x="416893" y="20087"/>
                  <a:pt x="399575" y="27712"/>
                </a:cubicBezTo>
                <a:close/>
              </a:path>
            </a:pathLst>
          </a:custGeom>
          <a:solidFill>
            <a:schemeClr val="bg1"/>
          </a:solidFill>
          <a:ln w="1020" cap="flat">
            <a:noFill/>
            <a:prstDash val="solid"/>
            <a:miter/>
          </a:ln>
        </p:spPr>
        <p:txBody>
          <a:bodyPr rtlCol="0" anchor="ctr"/>
          <a:p>
            <a:endParaRPr lang="zh-CN" altLang="en-US">
              <a:cs typeface="Poppins Medium" panose="00000600000000000000" charset="0"/>
            </a:endParaRPr>
          </a:p>
        </p:txBody>
      </p:sp>
      <p:grpSp>
        <p:nvGrpSpPr>
          <p:cNvPr id="60" name="图片 11" descr="32313538333630393b32313538333731383bd1a7c9fac7a9b5bd"/>
          <p:cNvGrpSpPr/>
          <p:nvPr/>
        </p:nvGrpSpPr>
        <p:grpSpPr>
          <a:xfrm rot="0">
            <a:off x="3832225" y="4102735"/>
            <a:ext cx="252730" cy="230505"/>
            <a:chOff x="2082165" y="3013682"/>
            <a:chExt cx="914400" cy="830635"/>
          </a:xfrm>
          <a:solidFill>
            <a:srgbClr val="FF8847"/>
          </a:solidFill>
        </p:grpSpPr>
        <p:sp>
          <p:nvSpPr>
            <p:cNvPr id="61" name="任意多边形: 形状 60"/>
            <p:cNvSpPr/>
            <p:nvPr/>
          </p:nvSpPr>
          <p:spPr>
            <a:xfrm>
              <a:off x="2082165" y="3013682"/>
              <a:ext cx="914400" cy="634028"/>
            </a:xfrm>
            <a:custGeom>
              <a:avLst/>
              <a:gdLst>
                <a:gd name="connsiteX0" fmla="*/ 839405 w 914400"/>
                <a:gd name="connsiteY0" fmla="*/ -365 h 634028"/>
                <a:gd name="connsiteX1" fmla="*/ 74227 w 914400"/>
                <a:gd name="connsiteY1" fmla="*/ -365 h 634028"/>
                <a:gd name="connsiteX2" fmla="*/ -384 w 914400"/>
                <a:gd name="connsiteY2" fmla="*/ 74246 h 634028"/>
                <a:gd name="connsiteX3" fmla="*/ -384 w 914400"/>
                <a:gd name="connsiteY3" fmla="*/ 559052 h 634028"/>
                <a:gd name="connsiteX4" fmla="*/ 74227 w 914400"/>
                <a:gd name="connsiteY4" fmla="*/ 633663 h 634028"/>
                <a:gd name="connsiteX5" fmla="*/ 639199 w 914400"/>
                <a:gd name="connsiteY5" fmla="*/ 633663 h 634028"/>
                <a:gd name="connsiteX6" fmla="*/ 664069 w 914400"/>
                <a:gd name="connsiteY6" fmla="*/ 608793 h 634028"/>
                <a:gd name="connsiteX7" fmla="*/ 639199 w 914400"/>
                <a:gd name="connsiteY7" fmla="*/ 583922 h 634028"/>
                <a:gd name="connsiteX8" fmla="*/ 74227 w 914400"/>
                <a:gd name="connsiteY8" fmla="*/ 583922 h 634028"/>
                <a:gd name="connsiteX9" fmla="*/ 49357 w 914400"/>
                <a:gd name="connsiteY9" fmla="*/ 559052 h 634028"/>
                <a:gd name="connsiteX10" fmla="*/ 49357 w 914400"/>
                <a:gd name="connsiteY10" fmla="*/ 74246 h 634028"/>
                <a:gd name="connsiteX11" fmla="*/ 74227 w 914400"/>
                <a:gd name="connsiteY11" fmla="*/ 49375 h 634028"/>
                <a:gd name="connsiteX12" fmla="*/ 839405 w 914400"/>
                <a:gd name="connsiteY12" fmla="*/ 49375 h 634028"/>
                <a:gd name="connsiteX13" fmla="*/ 864276 w 914400"/>
                <a:gd name="connsiteY13" fmla="*/ 74246 h 634028"/>
                <a:gd name="connsiteX14" fmla="*/ 864276 w 914400"/>
                <a:gd name="connsiteY14" fmla="*/ 559052 h 634028"/>
                <a:gd name="connsiteX15" fmla="*/ 839405 w 914400"/>
                <a:gd name="connsiteY15" fmla="*/ 583922 h 634028"/>
                <a:gd name="connsiteX16" fmla="*/ 791737 w 914400"/>
                <a:gd name="connsiteY16" fmla="*/ 583922 h 634028"/>
                <a:gd name="connsiteX17" fmla="*/ 766867 w 914400"/>
                <a:gd name="connsiteY17" fmla="*/ 608793 h 634028"/>
                <a:gd name="connsiteX18" fmla="*/ 791737 w 914400"/>
                <a:gd name="connsiteY18" fmla="*/ 633663 h 634028"/>
                <a:gd name="connsiteX19" fmla="*/ 839405 w 914400"/>
                <a:gd name="connsiteY19" fmla="*/ 633663 h 634028"/>
                <a:gd name="connsiteX20" fmla="*/ 914016 w 914400"/>
                <a:gd name="connsiteY20" fmla="*/ 559052 h 634028"/>
                <a:gd name="connsiteX21" fmla="*/ 914016 w 914400"/>
                <a:gd name="connsiteY21" fmla="*/ 74246 h 634028"/>
                <a:gd name="connsiteX22" fmla="*/ 839405 w 914400"/>
                <a:gd name="connsiteY22" fmla="*/ -365 h 634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4400" h="634028">
                  <a:moveTo>
                    <a:pt x="839405" y="-365"/>
                  </a:moveTo>
                  <a:lnTo>
                    <a:pt x="74227" y="-365"/>
                  </a:lnTo>
                  <a:cubicBezTo>
                    <a:pt x="33040" y="-320"/>
                    <a:pt x="-338" y="33058"/>
                    <a:pt x="-384" y="74246"/>
                  </a:cubicBezTo>
                  <a:lnTo>
                    <a:pt x="-384" y="559052"/>
                  </a:lnTo>
                  <a:cubicBezTo>
                    <a:pt x="-338" y="600239"/>
                    <a:pt x="33040" y="633618"/>
                    <a:pt x="74227" y="633663"/>
                  </a:cubicBezTo>
                  <a:lnTo>
                    <a:pt x="639199" y="633663"/>
                  </a:lnTo>
                  <a:cubicBezTo>
                    <a:pt x="652935" y="633663"/>
                    <a:pt x="664069" y="622528"/>
                    <a:pt x="664069" y="608793"/>
                  </a:cubicBezTo>
                  <a:cubicBezTo>
                    <a:pt x="664069" y="595057"/>
                    <a:pt x="652935" y="583922"/>
                    <a:pt x="639199" y="583922"/>
                  </a:cubicBezTo>
                  <a:lnTo>
                    <a:pt x="74227" y="583922"/>
                  </a:lnTo>
                  <a:cubicBezTo>
                    <a:pt x="60491" y="583922"/>
                    <a:pt x="49357" y="572788"/>
                    <a:pt x="49357" y="559052"/>
                  </a:cubicBezTo>
                  <a:lnTo>
                    <a:pt x="49357" y="74246"/>
                  </a:lnTo>
                  <a:cubicBezTo>
                    <a:pt x="49357" y="60510"/>
                    <a:pt x="60491" y="49375"/>
                    <a:pt x="74227" y="49375"/>
                  </a:cubicBezTo>
                  <a:lnTo>
                    <a:pt x="839405" y="49375"/>
                  </a:lnTo>
                  <a:cubicBezTo>
                    <a:pt x="853141" y="49375"/>
                    <a:pt x="864276" y="60510"/>
                    <a:pt x="864276" y="74246"/>
                  </a:cubicBezTo>
                  <a:lnTo>
                    <a:pt x="864276" y="559052"/>
                  </a:lnTo>
                  <a:cubicBezTo>
                    <a:pt x="864276" y="572788"/>
                    <a:pt x="853141" y="583922"/>
                    <a:pt x="839405" y="583922"/>
                  </a:cubicBezTo>
                  <a:lnTo>
                    <a:pt x="791737" y="583922"/>
                  </a:lnTo>
                  <a:cubicBezTo>
                    <a:pt x="778001" y="583922"/>
                    <a:pt x="766867" y="595057"/>
                    <a:pt x="766867" y="608793"/>
                  </a:cubicBezTo>
                  <a:cubicBezTo>
                    <a:pt x="766867" y="622528"/>
                    <a:pt x="778001" y="633663"/>
                    <a:pt x="791737" y="633663"/>
                  </a:cubicBezTo>
                  <a:lnTo>
                    <a:pt x="839405" y="633663"/>
                  </a:lnTo>
                  <a:cubicBezTo>
                    <a:pt x="880593" y="633618"/>
                    <a:pt x="913971" y="600239"/>
                    <a:pt x="914016" y="559052"/>
                  </a:cubicBezTo>
                  <a:lnTo>
                    <a:pt x="914016" y="74246"/>
                  </a:lnTo>
                  <a:cubicBezTo>
                    <a:pt x="913971" y="33058"/>
                    <a:pt x="880593" y="-320"/>
                    <a:pt x="839405" y="-365"/>
                  </a:cubicBezTo>
                  <a:close/>
                </a:path>
              </a:pathLst>
            </a:custGeom>
            <a:grpFill/>
            <a:ln w="1036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2207677" y="3156821"/>
              <a:ext cx="396371" cy="49740"/>
            </a:xfrm>
            <a:custGeom>
              <a:avLst/>
              <a:gdLst>
                <a:gd name="connsiteX0" fmla="*/ 396079 w 396371"/>
                <a:gd name="connsiteY0" fmla="*/ 24607 h 49740"/>
                <a:gd name="connsiteX1" fmla="*/ 371209 w 396371"/>
                <a:gd name="connsiteY1" fmla="*/ -263 h 49740"/>
                <a:gd name="connsiteX2" fmla="*/ 24578 w 396371"/>
                <a:gd name="connsiteY2" fmla="*/ -263 h 49740"/>
                <a:gd name="connsiteX3" fmla="*/ -293 w 396371"/>
                <a:gd name="connsiteY3" fmla="*/ 24607 h 49740"/>
                <a:gd name="connsiteX4" fmla="*/ 24578 w 396371"/>
                <a:gd name="connsiteY4" fmla="*/ 49477 h 49740"/>
                <a:gd name="connsiteX5" fmla="*/ 371209 w 396371"/>
                <a:gd name="connsiteY5" fmla="*/ 49477 h 49740"/>
                <a:gd name="connsiteX6" fmla="*/ 396079 w 396371"/>
                <a:gd name="connsiteY6" fmla="*/ 24607 h 49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371" h="49740">
                  <a:moveTo>
                    <a:pt x="396079" y="24607"/>
                  </a:moveTo>
                  <a:cubicBezTo>
                    <a:pt x="396079" y="10871"/>
                    <a:pt x="384944" y="-263"/>
                    <a:pt x="371209" y="-263"/>
                  </a:cubicBezTo>
                  <a:lnTo>
                    <a:pt x="24578" y="-263"/>
                  </a:lnTo>
                  <a:cubicBezTo>
                    <a:pt x="10842" y="-263"/>
                    <a:pt x="-293" y="10871"/>
                    <a:pt x="-293" y="24607"/>
                  </a:cubicBezTo>
                  <a:cubicBezTo>
                    <a:pt x="-293" y="38343"/>
                    <a:pt x="10842" y="49477"/>
                    <a:pt x="24578" y="49477"/>
                  </a:cubicBezTo>
                  <a:lnTo>
                    <a:pt x="371209" y="49477"/>
                  </a:lnTo>
                  <a:cubicBezTo>
                    <a:pt x="384944" y="49477"/>
                    <a:pt x="396079" y="38343"/>
                    <a:pt x="396079" y="24607"/>
                  </a:cubicBezTo>
                  <a:close/>
                </a:path>
              </a:pathLst>
            </a:custGeom>
            <a:grpFill/>
            <a:ln w="1036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2207677" y="3256168"/>
              <a:ext cx="330050" cy="49740"/>
            </a:xfrm>
            <a:custGeom>
              <a:avLst/>
              <a:gdLst>
                <a:gd name="connsiteX0" fmla="*/ 304910 w 330050"/>
                <a:gd name="connsiteY0" fmla="*/ -331 h 49740"/>
                <a:gd name="connsiteX1" fmla="*/ 24601 w 330050"/>
                <a:gd name="connsiteY1" fmla="*/ -331 h 49740"/>
                <a:gd name="connsiteX2" fmla="*/ -270 w 330050"/>
                <a:gd name="connsiteY2" fmla="*/ 24539 h 49740"/>
                <a:gd name="connsiteX3" fmla="*/ 24601 w 330050"/>
                <a:gd name="connsiteY3" fmla="*/ 49409 h 49740"/>
                <a:gd name="connsiteX4" fmla="*/ 304910 w 330050"/>
                <a:gd name="connsiteY4" fmla="*/ 49409 h 49740"/>
                <a:gd name="connsiteX5" fmla="*/ 329781 w 330050"/>
                <a:gd name="connsiteY5" fmla="*/ 24539 h 49740"/>
                <a:gd name="connsiteX6" fmla="*/ 304910 w 330050"/>
                <a:gd name="connsiteY6" fmla="*/ -331 h 49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050" h="49740">
                  <a:moveTo>
                    <a:pt x="304910" y="-331"/>
                  </a:moveTo>
                  <a:lnTo>
                    <a:pt x="24601" y="-331"/>
                  </a:lnTo>
                  <a:cubicBezTo>
                    <a:pt x="10865" y="-331"/>
                    <a:pt x="-270" y="10803"/>
                    <a:pt x="-270" y="24539"/>
                  </a:cubicBezTo>
                  <a:cubicBezTo>
                    <a:pt x="-270" y="38275"/>
                    <a:pt x="10865" y="49409"/>
                    <a:pt x="24601" y="49409"/>
                  </a:cubicBezTo>
                  <a:lnTo>
                    <a:pt x="304910" y="49409"/>
                  </a:lnTo>
                  <a:cubicBezTo>
                    <a:pt x="318646" y="49409"/>
                    <a:pt x="329781" y="38275"/>
                    <a:pt x="329781" y="24539"/>
                  </a:cubicBezTo>
                  <a:cubicBezTo>
                    <a:pt x="329781" y="10803"/>
                    <a:pt x="318646" y="-331"/>
                    <a:pt x="304910" y="-331"/>
                  </a:cubicBezTo>
                  <a:close/>
                </a:path>
              </a:pathLst>
            </a:custGeom>
            <a:grpFill/>
            <a:ln w="1036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2207677" y="3355494"/>
              <a:ext cx="330050" cy="49740"/>
            </a:xfrm>
            <a:custGeom>
              <a:avLst/>
              <a:gdLst>
                <a:gd name="connsiteX0" fmla="*/ 304910 w 330050"/>
                <a:gd name="connsiteY0" fmla="*/ -399 h 49740"/>
                <a:gd name="connsiteX1" fmla="*/ 24601 w 330050"/>
                <a:gd name="connsiteY1" fmla="*/ -399 h 49740"/>
                <a:gd name="connsiteX2" fmla="*/ -270 w 330050"/>
                <a:gd name="connsiteY2" fmla="*/ 24471 h 49740"/>
                <a:gd name="connsiteX3" fmla="*/ 24601 w 330050"/>
                <a:gd name="connsiteY3" fmla="*/ 49341 h 49740"/>
                <a:gd name="connsiteX4" fmla="*/ 304910 w 330050"/>
                <a:gd name="connsiteY4" fmla="*/ 49341 h 49740"/>
                <a:gd name="connsiteX5" fmla="*/ 329781 w 330050"/>
                <a:gd name="connsiteY5" fmla="*/ 24471 h 49740"/>
                <a:gd name="connsiteX6" fmla="*/ 304910 w 330050"/>
                <a:gd name="connsiteY6" fmla="*/ -399 h 49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050" h="49740">
                  <a:moveTo>
                    <a:pt x="304910" y="-399"/>
                  </a:moveTo>
                  <a:lnTo>
                    <a:pt x="24601" y="-399"/>
                  </a:lnTo>
                  <a:cubicBezTo>
                    <a:pt x="10865" y="-399"/>
                    <a:pt x="-270" y="10735"/>
                    <a:pt x="-270" y="24471"/>
                  </a:cubicBezTo>
                  <a:cubicBezTo>
                    <a:pt x="-270" y="38207"/>
                    <a:pt x="10865" y="49341"/>
                    <a:pt x="24601" y="49341"/>
                  </a:cubicBezTo>
                  <a:lnTo>
                    <a:pt x="304910" y="49341"/>
                  </a:lnTo>
                  <a:cubicBezTo>
                    <a:pt x="318646" y="49341"/>
                    <a:pt x="329781" y="38207"/>
                    <a:pt x="329781" y="24471"/>
                  </a:cubicBezTo>
                  <a:cubicBezTo>
                    <a:pt x="329781" y="10735"/>
                    <a:pt x="318646" y="-399"/>
                    <a:pt x="304910" y="-399"/>
                  </a:cubicBezTo>
                  <a:close/>
                </a:path>
              </a:pathLst>
            </a:custGeom>
            <a:grpFill/>
            <a:ln w="1036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2207677" y="3454831"/>
              <a:ext cx="330050" cy="49740"/>
            </a:xfrm>
            <a:custGeom>
              <a:avLst/>
              <a:gdLst>
                <a:gd name="connsiteX0" fmla="*/ 304910 w 330050"/>
                <a:gd name="connsiteY0" fmla="*/ -468 h 49740"/>
                <a:gd name="connsiteX1" fmla="*/ 24601 w 330050"/>
                <a:gd name="connsiteY1" fmla="*/ -468 h 49740"/>
                <a:gd name="connsiteX2" fmla="*/ -270 w 330050"/>
                <a:gd name="connsiteY2" fmla="*/ 24403 h 49740"/>
                <a:gd name="connsiteX3" fmla="*/ 24601 w 330050"/>
                <a:gd name="connsiteY3" fmla="*/ 49273 h 49740"/>
                <a:gd name="connsiteX4" fmla="*/ 304910 w 330050"/>
                <a:gd name="connsiteY4" fmla="*/ 49273 h 49740"/>
                <a:gd name="connsiteX5" fmla="*/ 329781 w 330050"/>
                <a:gd name="connsiteY5" fmla="*/ 24403 h 49740"/>
                <a:gd name="connsiteX6" fmla="*/ 304910 w 330050"/>
                <a:gd name="connsiteY6" fmla="*/ -468 h 49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050" h="49740">
                  <a:moveTo>
                    <a:pt x="304910" y="-468"/>
                  </a:moveTo>
                  <a:lnTo>
                    <a:pt x="24601" y="-468"/>
                  </a:lnTo>
                  <a:cubicBezTo>
                    <a:pt x="10865" y="-468"/>
                    <a:pt x="-270" y="10667"/>
                    <a:pt x="-270" y="24403"/>
                  </a:cubicBezTo>
                  <a:cubicBezTo>
                    <a:pt x="-270" y="38139"/>
                    <a:pt x="10865" y="49273"/>
                    <a:pt x="24601" y="49273"/>
                  </a:cubicBezTo>
                  <a:lnTo>
                    <a:pt x="304910" y="49273"/>
                  </a:lnTo>
                  <a:cubicBezTo>
                    <a:pt x="318646" y="49273"/>
                    <a:pt x="329781" y="38139"/>
                    <a:pt x="329781" y="24403"/>
                  </a:cubicBezTo>
                  <a:cubicBezTo>
                    <a:pt x="329781" y="10667"/>
                    <a:pt x="318646" y="-468"/>
                    <a:pt x="304910" y="-468"/>
                  </a:cubicBezTo>
                  <a:close/>
                </a:path>
              </a:pathLst>
            </a:custGeom>
            <a:grpFill/>
            <a:ln w="1036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2651692" y="3237759"/>
              <a:ext cx="277363" cy="606558"/>
            </a:xfrm>
            <a:custGeom>
              <a:avLst/>
              <a:gdLst>
                <a:gd name="connsiteX0" fmla="*/ 274483 w 277363"/>
                <a:gd name="connsiteY0" fmla="*/ 509898 h 606558"/>
                <a:gd name="connsiteX1" fmla="*/ 186110 w 277363"/>
                <a:gd name="connsiteY1" fmla="*/ 166780 h 606558"/>
                <a:gd name="connsiteX2" fmla="*/ 177696 w 277363"/>
                <a:gd name="connsiteY2" fmla="*/ 133620 h 606558"/>
                <a:gd name="connsiteX3" fmla="*/ 171001 w 277363"/>
                <a:gd name="connsiteY3" fmla="*/ 118531 h 606558"/>
                <a:gd name="connsiteX4" fmla="*/ 73333 w 277363"/>
                <a:gd name="connsiteY4" fmla="*/ 8418 h 606558"/>
                <a:gd name="connsiteX5" fmla="*/ 63935 w 277363"/>
                <a:gd name="connsiteY5" fmla="*/ 1320 h 606558"/>
                <a:gd name="connsiteX6" fmla="*/ 20246 w 277363"/>
                <a:gd name="connsiteY6" fmla="*/ 65039 h 606558"/>
                <a:gd name="connsiteX7" fmla="*/ -552 w 277363"/>
                <a:gd name="connsiteY7" fmla="*/ 170739 h 606558"/>
                <a:gd name="connsiteX8" fmla="*/ 225 w 277363"/>
                <a:gd name="connsiteY8" fmla="*/ 175713 h 606558"/>
                <a:gd name="connsiteX9" fmla="*/ 80836 w 277363"/>
                <a:gd name="connsiteY9" fmla="*/ 493100 h 606558"/>
                <a:gd name="connsiteX10" fmla="*/ 81147 w 277363"/>
                <a:gd name="connsiteY10" fmla="*/ 493017 h 606558"/>
                <a:gd name="connsiteX11" fmla="*/ 103054 w 277363"/>
                <a:gd name="connsiteY11" fmla="*/ 569618 h 606558"/>
                <a:gd name="connsiteX12" fmla="*/ 188887 w 277363"/>
                <a:gd name="connsiteY12" fmla="*/ 601473 h 606558"/>
                <a:gd name="connsiteX13" fmla="*/ 239032 w 277363"/>
                <a:gd name="connsiteY13" fmla="*/ 586892 h 606558"/>
                <a:gd name="connsiteX14" fmla="*/ 274483 w 277363"/>
                <a:gd name="connsiteY14" fmla="*/ 509898 h 606558"/>
                <a:gd name="connsiteX15" fmla="*/ 68401 w 277363"/>
                <a:gd name="connsiteY15" fmla="*/ 77837 h 606558"/>
                <a:gd name="connsiteX16" fmla="*/ 107095 w 277363"/>
                <a:gd name="connsiteY16" fmla="*/ 121464 h 606558"/>
                <a:gd name="connsiteX17" fmla="*/ 56712 w 277363"/>
                <a:gd name="connsiteY17" fmla="*/ 134936 h 606558"/>
                <a:gd name="connsiteX18" fmla="*/ 68401 w 277363"/>
                <a:gd name="connsiteY18" fmla="*/ 77837 h 606558"/>
                <a:gd name="connsiteX19" fmla="*/ 134494 w 277363"/>
                <a:gd name="connsiteY19" fmla="*/ 165619 h 606558"/>
                <a:gd name="connsiteX20" fmla="*/ 196670 w 277363"/>
                <a:gd name="connsiteY20" fmla="*/ 410582 h 606558"/>
                <a:gd name="connsiteX21" fmla="*/ 116598 w 277363"/>
                <a:gd name="connsiteY21" fmla="*/ 432033 h 606558"/>
                <a:gd name="connsiteX22" fmla="*/ 54422 w 277363"/>
                <a:gd name="connsiteY22" fmla="*/ 187070 h 606558"/>
                <a:gd name="connsiteX23" fmla="*/ 134494 w 277363"/>
                <a:gd name="connsiteY23" fmla="*/ 165619 h 606558"/>
                <a:gd name="connsiteX24" fmla="*/ 224784 w 277363"/>
                <a:gd name="connsiteY24" fmla="*/ 535349 h 606558"/>
                <a:gd name="connsiteX25" fmla="*/ 210856 w 277363"/>
                <a:gd name="connsiteY25" fmla="*/ 544115 h 606558"/>
                <a:gd name="connsiteX26" fmla="*/ 146100 w 277363"/>
                <a:gd name="connsiteY26" fmla="*/ 543245 h 606558"/>
                <a:gd name="connsiteX27" fmla="*/ 129199 w 277363"/>
                <a:gd name="connsiteY27" fmla="*/ 480167 h 606558"/>
                <a:gd name="connsiteX28" fmla="*/ 209271 w 277363"/>
                <a:gd name="connsiteY28" fmla="*/ 458706 h 606558"/>
                <a:gd name="connsiteX29" fmla="*/ 226431 w 277363"/>
                <a:gd name="connsiteY29" fmla="*/ 522768 h 606558"/>
                <a:gd name="connsiteX30" fmla="*/ 224784 w 277363"/>
                <a:gd name="connsiteY30" fmla="*/ 535349 h 60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7363" h="606558">
                  <a:moveTo>
                    <a:pt x="274483" y="509898"/>
                  </a:moveTo>
                  <a:cubicBezTo>
                    <a:pt x="251385" y="425629"/>
                    <a:pt x="226815" y="326759"/>
                    <a:pt x="186110" y="166780"/>
                  </a:cubicBezTo>
                  <a:cubicBezTo>
                    <a:pt x="182214" y="151412"/>
                    <a:pt x="179271" y="139837"/>
                    <a:pt x="177696" y="133620"/>
                  </a:cubicBezTo>
                  <a:cubicBezTo>
                    <a:pt x="175623" y="128967"/>
                    <a:pt x="179613" y="131236"/>
                    <a:pt x="171001" y="118531"/>
                  </a:cubicBezTo>
                  <a:lnTo>
                    <a:pt x="73333" y="8418"/>
                  </a:lnTo>
                  <a:cubicBezTo>
                    <a:pt x="70754" y="5396"/>
                    <a:pt x="67546" y="2974"/>
                    <a:pt x="63935" y="1320"/>
                  </a:cubicBezTo>
                  <a:cubicBezTo>
                    <a:pt x="25095" y="-9572"/>
                    <a:pt x="29230" y="30283"/>
                    <a:pt x="20246" y="65039"/>
                  </a:cubicBezTo>
                  <a:cubicBezTo>
                    <a:pt x="10453" y="115309"/>
                    <a:pt x="-791" y="162521"/>
                    <a:pt x="-552" y="170739"/>
                  </a:cubicBezTo>
                  <a:cubicBezTo>
                    <a:pt x="-432" y="172415"/>
                    <a:pt x="-172" y="174079"/>
                    <a:pt x="225" y="175713"/>
                  </a:cubicBezTo>
                  <a:cubicBezTo>
                    <a:pt x="2577" y="184966"/>
                    <a:pt x="80815" y="493038"/>
                    <a:pt x="80836" y="493100"/>
                  </a:cubicBezTo>
                  <a:lnTo>
                    <a:pt x="81147" y="493017"/>
                  </a:lnTo>
                  <a:cubicBezTo>
                    <a:pt x="84256" y="502675"/>
                    <a:pt x="98390" y="562105"/>
                    <a:pt x="103054" y="569618"/>
                  </a:cubicBezTo>
                  <a:cubicBezTo>
                    <a:pt x="122898" y="607649"/>
                    <a:pt x="162048" y="611151"/>
                    <a:pt x="188887" y="601473"/>
                  </a:cubicBezTo>
                  <a:cubicBezTo>
                    <a:pt x="214587" y="594219"/>
                    <a:pt x="226794" y="592343"/>
                    <a:pt x="239032" y="586892"/>
                  </a:cubicBezTo>
                  <a:cubicBezTo>
                    <a:pt x="267561" y="573835"/>
                    <a:pt x="282970" y="539950"/>
                    <a:pt x="274483" y="509898"/>
                  </a:cubicBezTo>
                  <a:moveTo>
                    <a:pt x="68401" y="77837"/>
                  </a:moveTo>
                  <a:lnTo>
                    <a:pt x="107095" y="121464"/>
                  </a:lnTo>
                  <a:lnTo>
                    <a:pt x="56712" y="134936"/>
                  </a:lnTo>
                  <a:lnTo>
                    <a:pt x="68401" y="77837"/>
                  </a:lnTo>
                  <a:moveTo>
                    <a:pt x="134494" y="165619"/>
                  </a:moveTo>
                  <a:lnTo>
                    <a:pt x="196670" y="410582"/>
                  </a:lnTo>
                  <a:lnTo>
                    <a:pt x="116598" y="432033"/>
                  </a:lnTo>
                  <a:lnTo>
                    <a:pt x="54422" y="187070"/>
                  </a:lnTo>
                  <a:lnTo>
                    <a:pt x="134494" y="165619"/>
                  </a:lnTo>
                  <a:moveTo>
                    <a:pt x="224784" y="535349"/>
                  </a:moveTo>
                  <a:cubicBezTo>
                    <a:pt x="220369" y="542551"/>
                    <a:pt x="214079" y="543152"/>
                    <a:pt x="210856" y="544115"/>
                  </a:cubicBezTo>
                  <a:cubicBezTo>
                    <a:pt x="176939" y="552032"/>
                    <a:pt x="152235" y="566623"/>
                    <a:pt x="146100" y="543245"/>
                  </a:cubicBezTo>
                  <a:cubicBezTo>
                    <a:pt x="143934" y="535183"/>
                    <a:pt x="129209" y="480209"/>
                    <a:pt x="129199" y="480167"/>
                  </a:cubicBezTo>
                  <a:lnTo>
                    <a:pt x="209271" y="458706"/>
                  </a:lnTo>
                  <a:lnTo>
                    <a:pt x="226431" y="522768"/>
                  </a:lnTo>
                  <a:cubicBezTo>
                    <a:pt x="227584" y="527014"/>
                    <a:pt x="226990" y="531543"/>
                    <a:pt x="224784" y="535349"/>
                  </a:cubicBezTo>
                </a:path>
              </a:pathLst>
            </a:custGeom>
            <a:grpFill/>
            <a:ln w="1036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5746750" y="3969385"/>
            <a:ext cx="502920" cy="502920"/>
          </a:xfrm>
          <a:prstGeom prst="ellipse">
            <a:avLst/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grpSp>
        <p:nvGrpSpPr>
          <p:cNvPr id="98" name="图片 17" descr="32313538333630393b32313538333732343bbfceb3ccb2a5b7c5"/>
          <p:cNvGrpSpPr/>
          <p:nvPr/>
        </p:nvGrpSpPr>
        <p:grpSpPr>
          <a:xfrm rot="0">
            <a:off x="5878830" y="4114800"/>
            <a:ext cx="253365" cy="226695"/>
            <a:chOff x="3519169" y="1657440"/>
            <a:chExt cx="914399" cy="816427"/>
          </a:xfrm>
          <a:solidFill>
            <a:schemeClr val="bg1"/>
          </a:solidFill>
        </p:grpSpPr>
        <p:sp>
          <p:nvSpPr>
            <p:cNvPr id="99" name="任意多边形: 形状 98"/>
            <p:cNvSpPr/>
            <p:nvPr/>
          </p:nvSpPr>
          <p:spPr>
            <a:xfrm>
              <a:off x="3519169" y="1657440"/>
              <a:ext cx="914399" cy="816427"/>
            </a:xfrm>
            <a:custGeom>
              <a:avLst/>
              <a:gdLst>
                <a:gd name="connsiteX0" fmla="*/ 914015 w 914399"/>
                <a:gd name="connsiteY0" fmla="*/ 620077 h 816427"/>
                <a:gd name="connsiteX1" fmla="*/ 914015 w 914399"/>
                <a:gd name="connsiteY1" fmla="*/ 48578 h 816427"/>
                <a:gd name="connsiteX2" fmla="*/ 865029 w 914399"/>
                <a:gd name="connsiteY2" fmla="*/ -408 h 816427"/>
                <a:gd name="connsiteX3" fmla="*/ 48602 w 914399"/>
                <a:gd name="connsiteY3" fmla="*/ -408 h 816427"/>
                <a:gd name="connsiteX4" fmla="*/ -384 w 914399"/>
                <a:gd name="connsiteY4" fmla="*/ 48578 h 816427"/>
                <a:gd name="connsiteX5" fmla="*/ -384 w 914399"/>
                <a:gd name="connsiteY5" fmla="*/ 620077 h 816427"/>
                <a:gd name="connsiteX6" fmla="*/ 48602 w 914399"/>
                <a:gd name="connsiteY6" fmla="*/ 669063 h 816427"/>
                <a:gd name="connsiteX7" fmla="*/ 367009 w 914399"/>
                <a:gd name="connsiteY7" fmla="*/ 669063 h 816427"/>
                <a:gd name="connsiteX8" fmla="*/ 367009 w 914399"/>
                <a:gd name="connsiteY8" fmla="*/ 767034 h 816427"/>
                <a:gd name="connsiteX9" fmla="*/ 261424 w 914399"/>
                <a:gd name="connsiteY9" fmla="*/ 767034 h 816427"/>
                <a:gd name="connsiteX10" fmla="*/ 236380 w 914399"/>
                <a:gd name="connsiteY10" fmla="*/ 791996 h 816427"/>
                <a:gd name="connsiteX11" fmla="*/ 260873 w 914399"/>
                <a:gd name="connsiteY11" fmla="*/ 816020 h 816427"/>
                <a:gd name="connsiteX12" fmla="*/ 652207 w 914399"/>
                <a:gd name="connsiteY12" fmla="*/ 816020 h 816427"/>
                <a:gd name="connsiteX13" fmla="*/ 677251 w 914399"/>
                <a:gd name="connsiteY13" fmla="*/ 791057 h 816427"/>
                <a:gd name="connsiteX14" fmla="*/ 652758 w 914399"/>
                <a:gd name="connsiteY14" fmla="*/ 767034 h 816427"/>
                <a:gd name="connsiteX15" fmla="*/ 546623 w 914399"/>
                <a:gd name="connsiteY15" fmla="*/ 767034 h 816427"/>
                <a:gd name="connsiteX16" fmla="*/ 546623 w 914399"/>
                <a:gd name="connsiteY16" fmla="*/ 669063 h 816427"/>
                <a:gd name="connsiteX17" fmla="*/ 865029 w 914399"/>
                <a:gd name="connsiteY17" fmla="*/ 669063 h 816427"/>
                <a:gd name="connsiteX18" fmla="*/ 914015 w 914399"/>
                <a:gd name="connsiteY18" fmla="*/ 620077 h 816427"/>
                <a:gd name="connsiteX19" fmla="*/ 48602 w 914399"/>
                <a:gd name="connsiteY19" fmla="*/ 620077 h 816427"/>
                <a:gd name="connsiteX20" fmla="*/ 48602 w 914399"/>
                <a:gd name="connsiteY20" fmla="*/ 48578 h 816427"/>
                <a:gd name="connsiteX21" fmla="*/ 865029 w 914399"/>
                <a:gd name="connsiteY21" fmla="*/ 48578 h 816427"/>
                <a:gd name="connsiteX22" fmla="*/ 865029 w 914399"/>
                <a:gd name="connsiteY22" fmla="*/ 620077 h 816427"/>
                <a:gd name="connsiteX23" fmla="*/ 48602 w 914399"/>
                <a:gd name="connsiteY23" fmla="*/ 620077 h 816427"/>
                <a:gd name="connsiteX24" fmla="*/ 497637 w 914399"/>
                <a:gd name="connsiteY24" fmla="*/ 767034 h 816427"/>
                <a:gd name="connsiteX25" fmla="*/ 415994 w 914399"/>
                <a:gd name="connsiteY25" fmla="*/ 767034 h 816427"/>
                <a:gd name="connsiteX26" fmla="*/ 415994 w 914399"/>
                <a:gd name="connsiteY26" fmla="*/ 669063 h 816427"/>
                <a:gd name="connsiteX27" fmla="*/ 497637 w 914399"/>
                <a:gd name="connsiteY27" fmla="*/ 669063 h 816427"/>
                <a:gd name="connsiteX28" fmla="*/ 497637 w 914399"/>
                <a:gd name="connsiteY28" fmla="*/ 767034 h 81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4399" h="816427">
                  <a:moveTo>
                    <a:pt x="914015" y="620077"/>
                  </a:moveTo>
                  <a:lnTo>
                    <a:pt x="914015" y="48578"/>
                  </a:lnTo>
                  <a:cubicBezTo>
                    <a:pt x="914015" y="21523"/>
                    <a:pt x="892084" y="-408"/>
                    <a:pt x="865029" y="-408"/>
                  </a:cubicBezTo>
                  <a:lnTo>
                    <a:pt x="48602" y="-408"/>
                  </a:lnTo>
                  <a:cubicBezTo>
                    <a:pt x="21548" y="-408"/>
                    <a:pt x="-384" y="21523"/>
                    <a:pt x="-384" y="48578"/>
                  </a:cubicBezTo>
                  <a:lnTo>
                    <a:pt x="-384" y="620077"/>
                  </a:lnTo>
                  <a:cubicBezTo>
                    <a:pt x="-384" y="647132"/>
                    <a:pt x="21548" y="669063"/>
                    <a:pt x="48602" y="669063"/>
                  </a:cubicBezTo>
                  <a:lnTo>
                    <a:pt x="367009" y="669063"/>
                  </a:lnTo>
                  <a:lnTo>
                    <a:pt x="367009" y="767034"/>
                  </a:lnTo>
                  <a:lnTo>
                    <a:pt x="261424" y="767034"/>
                  </a:lnTo>
                  <a:cubicBezTo>
                    <a:pt x="247698" y="767034"/>
                    <a:pt x="236125" y="778260"/>
                    <a:pt x="236380" y="791996"/>
                  </a:cubicBezTo>
                  <a:cubicBezTo>
                    <a:pt x="236636" y="805340"/>
                    <a:pt x="247527" y="816022"/>
                    <a:pt x="260873" y="816020"/>
                  </a:cubicBezTo>
                  <a:lnTo>
                    <a:pt x="652207" y="816020"/>
                  </a:lnTo>
                  <a:cubicBezTo>
                    <a:pt x="665933" y="816020"/>
                    <a:pt x="677506" y="804794"/>
                    <a:pt x="677251" y="791057"/>
                  </a:cubicBezTo>
                  <a:cubicBezTo>
                    <a:pt x="676995" y="777714"/>
                    <a:pt x="666104" y="767032"/>
                    <a:pt x="652758" y="767034"/>
                  </a:cubicBezTo>
                  <a:lnTo>
                    <a:pt x="546623" y="767034"/>
                  </a:lnTo>
                  <a:lnTo>
                    <a:pt x="546623" y="669063"/>
                  </a:lnTo>
                  <a:lnTo>
                    <a:pt x="865029" y="669063"/>
                  </a:lnTo>
                  <a:cubicBezTo>
                    <a:pt x="892084" y="669063"/>
                    <a:pt x="914015" y="647132"/>
                    <a:pt x="914015" y="620077"/>
                  </a:cubicBezTo>
                  <a:moveTo>
                    <a:pt x="48602" y="620077"/>
                  </a:moveTo>
                  <a:lnTo>
                    <a:pt x="48602" y="48578"/>
                  </a:lnTo>
                  <a:lnTo>
                    <a:pt x="865029" y="48578"/>
                  </a:lnTo>
                  <a:lnTo>
                    <a:pt x="865029" y="620077"/>
                  </a:lnTo>
                  <a:lnTo>
                    <a:pt x="48602" y="620077"/>
                  </a:lnTo>
                  <a:moveTo>
                    <a:pt x="497637" y="767034"/>
                  </a:moveTo>
                  <a:lnTo>
                    <a:pt x="415994" y="767034"/>
                  </a:lnTo>
                  <a:lnTo>
                    <a:pt x="415994" y="669063"/>
                  </a:lnTo>
                  <a:lnTo>
                    <a:pt x="497637" y="669063"/>
                  </a:lnTo>
                  <a:lnTo>
                    <a:pt x="497637" y="767034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3837576" y="1818504"/>
              <a:ext cx="310273" cy="347343"/>
            </a:xfrm>
            <a:custGeom>
              <a:avLst/>
              <a:gdLst>
                <a:gd name="connsiteX0" fmla="*/ -395 w 310273"/>
                <a:gd name="connsiteY0" fmla="*/ 32318 h 347343"/>
                <a:gd name="connsiteX1" fmla="*/ -395 w 310273"/>
                <a:gd name="connsiteY1" fmla="*/ 314312 h 347343"/>
                <a:gd name="connsiteX2" fmla="*/ 15926 w 310273"/>
                <a:gd name="connsiteY2" fmla="*/ 342608 h 347343"/>
                <a:gd name="connsiteX3" fmla="*/ 48590 w 310273"/>
                <a:gd name="connsiteY3" fmla="*/ 342612 h 347343"/>
                <a:gd name="connsiteX4" fmla="*/ 293519 w 310273"/>
                <a:gd name="connsiteY4" fmla="*/ 201615 h 347343"/>
                <a:gd name="connsiteX5" fmla="*/ 309878 w 310273"/>
                <a:gd name="connsiteY5" fmla="*/ 173315 h 347343"/>
                <a:gd name="connsiteX6" fmla="*/ 293519 w 310273"/>
                <a:gd name="connsiteY6" fmla="*/ 145016 h 347343"/>
                <a:gd name="connsiteX7" fmla="*/ 48590 w 310273"/>
                <a:gd name="connsiteY7" fmla="*/ 4019 h 347343"/>
                <a:gd name="connsiteX8" fmla="*/ 15926 w 310273"/>
                <a:gd name="connsiteY8" fmla="*/ 4023 h 347343"/>
                <a:gd name="connsiteX9" fmla="*/ -395 w 310273"/>
                <a:gd name="connsiteY9" fmla="*/ 32318 h 347343"/>
                <a:gd name="connsiteX10" fmla="*/ 48590 w 310273"/>
                <a:gd name="connsiteY10" fmla="*/ 60556 h 347343"/>
                <a:gd name="connsiteX11" fmla="*/ 244431 w 310273"/>
                <a:gd name="connsiteY11" fmla="*/ 173315 h 347343"/>
                <a:gd name="connsiteX12" fmla="*/ 48590 w 310273"/>
                <a:gd name="connsiteY12" fmla="*/ 286074 h 347343"/>
                <a:gd name="connsiteX13" fmla="*/ 48590 w 310273"/>
                <a:gd name="connsiteY13" fmla="*/ 60556 h 34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273" h="347343">
                  <a:moveTo>
                    <a:pt x="-395" y="32318"/>
                  </a:moveTo>
                  <a:lnTo>
                    <a:pt x="-395" y="314312"/>
                  </a:lnTo>
                  <a:cubicBezTo>
                    <a:pt x="-402" y="325983"/>
                    <a:pt x="5821" y="336769"/>
                    <a:pt x="15926" y="342608"/>
                  </a:cubicBezTo>
                  <a:cubicBezTo>
                    <a:pt x="26031" y="348445"/>
                    <a:pt x="38484" y="348447"/>
                    <a:pt x="48590" y="342612"/>
                  </a:cubicBezTo>
                  <a:lnTo>
                    <a:pt x="293519" y="201615"/>
                  </a:lnTo>
                  <a:cubicBezTo>
                    <a:pt x="303640" y="195785"/>
                    <a:pt x="309878" y="184995"/>
                    <a:pt x="309878" y="173315"/>
                  </a:cubicBezTo>
                  <a:cubicBezTo>
                    <a:pt x="309878" y="161635"/>
                    <a:pt x="303640" y="150845"/>
                    <a:pt x="293519" y="145016"/>
                  </a:cubicBezTo>
                  <a:lnTo>
                    <a:pt x="48590" y="4019"/>
                  </a:lnTo>
                  <a:cubicBezTo>
                    <a:pt x="38484" y="-1817"/>
                    <a:pt x="26031" y="-1815"/>
                    <a:pt x="15926" y="4023"/>
                  </a:cubicBezTo>
                  <a:cubicBezTo>
                    <a:pt x="5821" y="9861"/>
                    <a:pt x="-402" y="20647"/>
                    <a:pt x="-395" y="32318"/>
                  </a:cubicBezTo>
                  <a:moveTo>
                    <a:pt x="48590" y="60556"/>
                  </a:moveTo>
                  <a:lnTo>
                    <a:pt x="244431" y="173315"/>
                  </a:lnTo>
                  <a:lnTo>
                    <a:pt x="48590" y="286074"/>
                  </a:lnTo>
                  <a:lnTo>
                    <a:pt x="48590" y="60556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201738" y="4620260"/>
            <a:ext cx="1448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FF8847"/>
                </a:solidFill>
                <a:latin typeface="Poppins Medium" panose="00000600000000000000" charset="0"/>
                <a:ea typeface="Roboto Light" panose="02000000000000000000" charset="0"/>
                <a:cs typeface="Poppins Medium" panose="00000600000000000000" charset="0"/>
                <a:sym typeface="+mn-ea"/>
              </a:rPr>
              <a:t>Entities</a:t>
            </a:r>
            <a:endParaRPr lang="en-US" altLang="zh-CN" sz="2400" b="1" dirty="0">
              <a:solidFill>
                <a:srgbClr val="FF8847"/>
              </a:solidFill>
              <a:latin typeface="Poppins Medium" panose="00000600000000000000" charset="0"/>
              <a:ea typeface="Roboto Light" panose="020000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2148" y="4993005"/>
            <a:ext cx="2379345" cy="5314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>
                <a:solidFill>
                  <a:schemeClr val="bg1"/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User, System Admin, APIs</a:t>
            </a:r>
            <a:endParaRPr lang="en-US" sz="1600" b="1">
              <a:solidFill>
                <a:schemeClr val="bg1"/>
              </a:solidFill>
              <a:latin typeface="Roboto Light" panose="02000000000000000000" charset="0"/>
              <a:ea typeface="Poppins Medium" panose="00000600000000000000" charset="0"/>
              <a:cs typeface="Roboto Light" panose="02000000000000000000" charset="0"/>
              <a:sym typeface="Poppins Medium" panose="00000600000000000000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38183" y="4615180"/>
            <a:ext cx="1448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Poppins Medium" panose="00000600000000000000" charset="0"/>
                <a:ea typeface="Roboto Light" panose="02000000000000000000" charset="0"/>
                <a:cs typeface="Poppins Medium" panose="00000600000000000000" charset="0"/>
                <a:sym typeface="+mn-ea"/>
              </a:rPr>
              <a:t>System</a:t>
            </a:r>
            <a:endParaRPr lang="en-US" altLang="zh-CN" sz="2400" b="1" dirty="0">
              <a:solidFill>
                <a:schemeClr val="bg1"/>
              </a:solidFill>
              <a:latin typeface="Poppins Medium" panose="00000600000000000000" charset="0"/>
              <a:ea typeface="Roboto Light" panose="020000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772728" y="4980305"/>
            <a:ext cx="2379345" cy="5314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1600" b="1">
                <a:solidFill>
                  <a:schemeClr val="bg1"/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The central system</a:t>
            </a:r>
            <a:endParaRPr sz="1600" b="1">
              <a:solidFill>
                <a:schemeClr val="bg1"/>
              </a:solidFill>
              <a:latin typeface="Roboto Light" panose="02000000000000000000" charset="0"/>
              <a:ea typeface="Poppins Medium" panose="00000600000000000000" charset="0"/>
              <a:cs typeface="Roboto Light" panose="02000000000000000000" charset="0"/>
              <a:sym typeface="Poppins Medium" panose="00000600000000000000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173980" y="4620260"/>
            <a:ext cx="1787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FF8847"/>
                </a:solidFill>
                <a:latin typeface="Poppins Medium" panose="00000600000000000000" charset="0"/>
                <a:ea typeface="Roboto Light" panose="02000000000000000000" charset="0"/>
                <a:cs typeface="Poppins Medium" panose="00000600000000000000" charset="0"/>
                <a:sym typeface="+mn-ea"/>
              </a:rPr>
              <a:t>Dataflows</a:t>
            </a:r>
            <a:endParaRPr lang="en-US" altLang="zh-CN" sz="2400" b="1" dirty="0">
              <a:solidFill>
                <a:srgbClr val="FF8847"/>
              </a:solidFill>
              <a:latin typeface="Poppins Medium" panose="00000600000000000000" charset="0"/>
              <a:ea typeface="Roboto Light" panose="020000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07903" y="4988560"/>
            <a:ext cx="2379345" cy="5314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>
                <a:solidFill>
                  <a:schemeClr val="bg1"/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Movement of data </a:t>
            </a:r>
            <a:endParaRPr lang="en-US" sz="1600" b="1">
              <a:solidFill>
                <a:schemeClr val="bg1"/>
              </a:solidFill>
              <a:latin typeface="Roboto Light" panose="02000000000000000000" charset="0"/>
              <a:ea typeface="Poppins Medium" panose="00000600000000000000" charset="0"/>
              <a:cs typeface="Roboto Light" panose="02000000000000000000" charset="0"/>
              <a:sym typeface="Poppins Medium" panose="00000600000000000000" charset="0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>
                <a:solidFill>
                  <a:schemeClr val="bg1"/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in the system</a:t>
            </a:r>
            <a:r>
              <a:rPr sz="1600" b="1">
                <a:solidFill>
                  <a:schemeClr val="bg1"/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.</a:t>
            </a:r>
            <a:endParaRPr sz="1600" b="1">
              <a:solidFill>
                <a:schemeClr val="bg1"/>
              </a:solidFill>
              <a:latin typeface="Roboto Light" panose="02000000000000000000" charset="0"/>
              <a:ea typeface="Poppins Medium" panose="00000600000000000000" charset="0"/>
              <a:cs typeface="Roboto Light" panose="02000000000000000000" charset="0"/>
              <a:sym typeface="Poppins Medium" panose="00000600000000000000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context-diagram-group2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835" y="365125"/>
            <a:ext cx="10514965" cy="58121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dataflow"/>
          <p:cNvPicPr>
            <a:picLocks noChangeAspect="1"/>
          </p:cNvPicPr>
          <p:nvPr/>
        </p:nvPicPr>
        <p:blipFill>
          <a:blip r:embed="rId1"/>
          <a:srcRect t="14339" b="19574"/>
          <a:stretch>
            <a:fillRect/>
          </a:stretch>
        </p:blipFill>
        <p:spPr>
          <a:xfrm>
            <a:off x="0" y="0"/>
            <a:ext cx="12192635" cy="255841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723765" y="1805940"/>
            <a:ext cx="752475" cy="752475"/>
          </a:xfrm>
          <a:prstGeom prst="ellipse">
            <a:avLst/>
          </a:prstGeom>
          <a:gradFill>
            <a:gsLst>
              <a:gs pos="22000">
                <a:srgbClr val="FF8847">
                  <a:alpha val="0"/>
                </a:srgbClr>
              </a:gs>
              <a:gs pos="100000">
                <a:srgbClr val="FF8847">
                  <a:alpha val="68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7985" y="2767330"/>
            <a:ext cx="7785100" cy="10007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l">
              <a:lnSpc>
                <a:spcPct val="85000"/>
              </a:lnSpc>
              <a:buClrTx/>
              <a:buSzTx/>
              <a:buFontTx/>
            </a:pPr>
            <a:r>
              <a:rPr lang="en-US" sz="54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Dataflow Diagram</a:t>
            </a:r>
            <a:endParaRPr lang="en-US" sz="54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8" name="任意多边形 7"/>
          <p:cNvSpPr/>
          <p:nvPr/>
        </p:nvSpPr>
        <p:spPr>
          <a:xfrm rot="1800000">
            <a:off x="11685580" y="2480812"/>
            <a:ext cx="815720" cy="180711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85" h="2846">
                <a:moveTo>
                  <a:pt x="1285" y="2225"/>
                </a:moveTo>
                <a:cubicBezTo>
                  <a:pt x="1287" y="2567"/>
                  <a:pt x="960" y="2858"/>
                  <a:pt x="643" y="2846"/>
                </a:cubicBezTo>
                <a:cubicBezTo>
                  <a:pt x="282" y="2857"/>
                  <a:pt x="-9" y="2527"/>
                  <a:pt x="0" y="2203"/>
                </a:cubicBezTo>
                <a:lnTo>
                  <a:pt x="0" y="0"/>
                </a:lnTo>
                <a:lnTo>
                  <a:pt x="1285" y="2225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9" name="任意多边形 8"/>
          <p:cNvSpPr/>
          <p:nvPr/>
        </p:nvSpPr>
        <p:spPr>
          <a:xfrm rot="1800000">
            <a:off x="9207117" y="5757144"/>
            <a:ext cx="815975" cy="139853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85" h="2203">
                <a:moveTo>
                  <a:pt x="0" y="643"/>
                </a:moveTo>
                <a:cubicBezTo>
                  <a:pt x="-11" y="282"/>
                  <a:pt x="319" y="-9"/>
                  <a:pt x="643" y="0"/>
                </a:cubicBezTo>
                <a:cubicBezTo>
                  <a:pt x="1003" y="-11"/>
                  <a:pt x="1294" y="319"/>
                  <a:pt x="1285" y="643"/>
                </a:cubicBezTo>
                <a:lnTo>
                  <a:pt x="1285" y="1461"/>
                </a:lnTo>
                <a:lnTo>
                  <a:pt x="0" y="2202"/>
                </a:lnTo>
                <a:lnTo>
                  <a:pt x="0" y="643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0" name="任意多边形 19"/>
          <p:cNvSpPr/>
          <p:nvPr/>
        </p:nvSpPr>
        <p:spPr>
          <a:xfrm rot="1800000">
            <a:off x="11455997" y="4454528"/>
            <a:ext cx="549188" cy="268767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65" h="4233">
                <a:moveTo>
                  <a:pt x="0" y="202"/>
                </a:moveTo>
                <a:lnTo>
                  <a:pt x="0" y="190"/>
                </a:lnTo>
                <a:cubicBezTo>
                  <a:pt x="-3" y="123"/>
                  <a:pt x="27" y="38"/>
                  <a:pt x="50" y="0"/>
                </a:cubicBezTo>
                <a:lnTo>
                  <a:pt x="865" y="1412"/>
                </a:lnTo>
                <a:lnTo>
                  <a:pt x="865" y="3793"/>
                </a:lnTo>
                <a:lnTo>
                  <a:pt x="104" y="4233"/>
                </a:lnTo>
                <a:cubicBezTo>
                  <a:pt x="48" y="4179"/>
                  <a:pt x="-2" y="4040"/>
                  <a:pt x="0" y="3964"/>
                </a:cubicBezTo>
                <a:lnTo>
                  <a:pt x="0" y="3960"/>
                </a:lnTo>
                <a:lnTo>
                  <a:pt x="0" y="3956"/>
                </a:lnTo>
                <a:lnTo>
                  <a:pt x="0" y="3952"/>
                </a:lnTo>
                <a:lnTo>
                  <a:pt x="0" y="202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1" name="圆角矩形 20"/>
          <p:cNvSpPr/>
          <p:nvPr/>
        </p:nvSpPr>
        <p:spPr>
          <a:xfrm rot="1800000">
            <a:off x="11306810" y="4133215"/>
            <a:ext cx="205740" cy="16503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>
                  <a:alpha val="5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1655" y="405765"/>
            <a:ext cx="26714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FF8847"/>
                </a:solidFill>
                <a:latin typeface="Poppins SemiBold" panose="00000700000000000000" charset="0"/>
                <a:ea typeface="Poppins SemiBold" panose="00000700000000000000" charset="0"/>
                <a:cs typeface="Poppins Medium" panose="00000600000000000000" charset="0"/>
              </a:rPr>
              <a:t>GROUP 22</a:t>
            </a:r>
            <a:endParaRPr lang="en-US" altLang="zh-CN" sz="2400">
              <a:solidFill>
                <a:srgbClr val="FF8847"/>
              </a:solidFill>
              <a:latin typeface="Poppins SemiBold" panose="00000700000000000000" charset="0"/>
              <a:ea typeface="Poppins SemiBold" panose="00000700000000000000" charset="0"/>
              <a:cs typeface="Poppins Medium" panose="00000600000000000000" charset="0"/>
            </a:endParaRPr>
          </a:p>
        </p:txBody>
      </p:sp>
      <p:sp>
        <p:nvSpPr>
          <p:cNvPr id="29" name="任意多边形 28"/>
          <p:cNvSpPr/>
          <p:nvPr/>
        </p:nvSpPr>
        <p:spPr>
          <a:xfrm rot="1800000">
            <a:off x="-164118" y="-248706"/>
            <a:ext cx="616326" cy="120291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2" h="1894">
                <a:moveTo>
                  <a:pt x="970" y="0"/>
                </a:moveTo>
                <a:lnTo>
                  <a:pt x="970" y="1380"/>
                </a:lnTo>
                <a:lnTo>
                  <a:pt x="971" y="1400"/>
                </a:lnTo>
                <a:cubicBezTo>
                  <a:pt x="987" y="1587"/>
                  <a:pt x="847" y="1822"/>
                  <a:pt x="770" y="1894"/>
                </a:cubicBezTo>
                <a:lnTo>
                  <a:pt x="0" y="560"/>
                </a:lnTo>
                <a:lnTo>
                  <a:pt x="970" y="0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32" name="任意多边形 31"/>
          <p:cNvSpPr/>
          <p:nvPr/>
        </p:nvSpPr>
        <p:spPr>
          <a:xfrm rot="1800000">
            <a:off x="376617" y="6125820"/>
            <a:ext cx="390525" cy="889389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15" h="1401">
                <a:moveTo>
                  <a:pt x="0" y="308"/>
                </a:moveTo>
                <a:cubicBezTo>
                  <a:pt x="-5" y="135"/>
                  <a:pt x="153" y="-4"/>
                  <a:pt x="308" y="0"/>
                </a:cubicBezTo>
                <a:cubicBezTo>
                  <a:pt x="480" y="-5"/>
                  <a:pt x="619" y="153"/>
                  <a:pt x="615" y="308"/>
                </a:cubicBezTo>
                <a:lnTo>
                  <a:pt x="615" y="1046"/>
                </a:lnTo>
                <a:lnTo>
                  <a:pt x="0" y="1401"/>
                </a:lnTo>
                <a:lnTo>
                  <a:pt x="0" y="308"/>
                </a:lnTo>
                <a:close/>
              </a:path>
            </a:pathLst>
          </a:custGeom>
          <a:gradFill>
            <a:gsLst>
              <a:gs pos="12000">
                <a:srgbClr val="FF8847">
                  <a:alpha val="0"/>
                </a:srgbClr>
              </a:gs>
              <a:gs pos="100000">
                <a:srgbClr val="FF8847">
                  <a:alpha val="4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41655" y="1322070"/>
            <a:ext cx="1562735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88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02 </a:t>
            </a:r>
            <a:endParaRPr lang="en-US" altLang="zh-CN" sz="88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1655" y="4370705"/>
            <a:ext cx="5853430" cy="14782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bg1"/>
                </a:solidFill>
                <a:latin typeface="Roboto Light" panose="02000000000000000000" charset="0"/>
                <a:ea typeface="Poppins SemiBold" panose="00000700000000000000" charset="0"/>
                <a:cs typeface="Roboto Light" panose="02000000000000000000" charset="0"/>
                <a:sym typeface="Poppins SemiBold" panose="00000700000000000000" charset="0"/>
              </a:rPr>
              <a:t>U</a:t>
            </a:r>
            <a:r>
              <a:rPr sz="2000" b="1">
                <a:solidFill>
                  <a:schemeClr val="bg1"/>
                </a:solidFill>
                <a:latin typeface="Roboto Light" panose="02000000000000000000" charset="0"/>
                <a:ea typeface="Poppins SemiBold" panose="00000700000000000000" charset="0"/>
                <a:cs typeface="Roboto Light" panose="02000000000000000000" charset="0"/>
                <a:sym typeface="Poppins SemiBold" panose="00000700000000000000" charset="0"/>
              </a:rPr>
              <a:t>nlike the context diagram</a:t>
            </a:r>
            <a:r>
              <a:rPr lang="en-US" sz="2000" b="1">
                <a:solidFill>
                  <a:schemeClr val="bg1"/>
                </a:solidFill>
                <a:latin typeface="Roboto Light" panose="02000000000000000000" charset="0"/>
                <a:ea typeface="Poppins SemiBold" panose="00000700000000000000" charset="0"/>
                <a:cs typeface="Roboto Light" panose="02000000000000000000" charset="0"/>
                <a:sym typeface="Poppins SemiBold" panose="00000700000000000000" charset="0"/>
              </a:rPr>
              <a:t>, the data flow diagram (DFD), delves deeper into the internal workings of the system. </a:t>
            </a:r>
            <a:r>
              <a:rPr sz="2000" b="1">
                <a:solidFill>
                  <a:schemeClr val="bg1"/>
                </a:solidFill>
                <a:latin typeface="Roboto Light" panose="02000000000000000000" charset="0"/>
                <a:ea typeface="Poppins SemiBold" panose="00000700000000000000" charset="0"/>
                <a:cs typeface="Roboto Light" panose="02000000000000000000" charset="0"/>
                <a:sym typeface="Poppins SemiBold" panose="00000700000000000000" charset="0"/>
              </a:rPr>
              <a:t> </a:t>
            </a:r>
            <a:endParaRPr sz="2000" b="1">
              <a:solidFill>
                <a:schemeClr val="bg1"/>
              </a:solidFill>
              <a:latin typeface="Roboto Light" panose="02000000000000000000" charset="0"/>
              <a:ea typeface="Poppins SemiBold" panose="00000700000000000000" charset="0"/>
              <a:cs typeface="Roboto Light" panose="02000000000000000000" charset="0"/>
              <a:sym typeface="Poppins SemiBold" panose="00000700000000000000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任意多边形 28"/>
          <p:cNvSpPr/>
          <p:nvPr/>
        </p:nvSpPr>
        <p:spPr>
          <a:xfrm rot="1800000">
            <a:off x="-164118" y="-248706"/>
            <a:ext cx="616326" cy="120291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2" h="1894">
                <a:moveTo>
                  <a:pt x="970" y="0"/>
                </a:moveTo>
                <a:lnTo>
                  <a:pt x="970" y="1380"/>
                </a:lnTo>
                <a:lnTo>
                  <a:pt x="971" y="1400"/>
                </a:lnTo>
                <a:cubicBezTo>
                  <a:pt x="987" y="1587"/>
                  <a:pt x="847" y="1822"/>
                  <a:pt x="770" y="1894"/>
                </a:cubicBezTo>
                <a:lnTo>
                  <a:pt x="0" y="560"/>
                </a:lnTo>
                <a:lnTo>
                  <a:pt x="970" y="0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9405" y="215265"/>
            <a:ext cx="38512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8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Dataflow Diagram</a:t>
            </a:r>
            <a:endParaRPr lang="en-US" altLang="zh-CN" sz="28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811135" y="2126615"/>
            <a:ext cx="4333875" cy="19913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000" b="1">
                <a:solidFill>
                  <a:schemeClr val="bg1"/>
                </a:solidFill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  <a:sym typeface="Roboto Light" panose="02000000000000000000" charset="0"/>
              </a:rPr>
              <a:t>It illustrates how data moves within the system, showing processes, data stores, and the flow of information between different components</a:t>
            </a:r>
            <a:endParaRPr sz="2000" b="1">
              <a:solidFill>
                <a:schemeClr val="bg1"/>
              </a:solidFill>
              <a:latin typeface="Roboto Light" panose="02000000000000000000" charset="0"/>
              <a:ea typeface="Roboto Light" panose="02000000000000000000" charset="0"/>
              <a:cs typeface="Roboto Light" panose="02000000000000000000" charset="0"/>
              <a:sym typeface="Roboto Light" panose="02000000000000000000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944485" y="4580255"/>
            <a:ext cx="502920" cy="502920"/>
          </a:xfrm>
          <a:prstGeom prst="ellipse">
            <a:avLst/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grpSp>
        <p:nvGrpSpPr>
          <p:cNvPr id="22" name="图片 5" descr="32313538333630393b32313538333731303bbdbbd7f7d2b5"/>
          <p:cNvGrpSpPr/>
          <p:nvPr/>
        </p:nvGrpSpPr>
        <p:grpSpPr>
          <a:xfrm rot="0">
            <a:off x="8075295" y="4727575"/>
            <a:ext cx="240665" cy="228600"/>
            <a:chOff x="4956174" y="321703"/>
            <a:chExt cx="914399" cy="865352"/>
          </a:xfrm>
          <a:solidFill>
            <a:schemeClr val="bg1"/>
          </a:solidFill>
        </p:grpSpPr>
        <p:sp>
          <p:nvSpPr>
            <p:cNvPr id="38" name="任意多边形: 形状 37"/>
            <p:cNvSpPr/>
            <p:nvPr/>
          </p:nvSpPr>
          <p:spPr>
            <a:xfrm>
              <a:off x="4956174" y="321703"/>
              <a:ext cx="914399" cy="865352"/>
            </a:xfrm>
            <a:custGeom>
              <a:avLst/>
              <a:gdLst>
                <a:gd name="connsiteX0" fmla="*/ 865029 w 914399"/>
                <a:gd name="connsiteY0" fmla="*/ 644594 h 865352"/>
                <a:gd name="connsiteX1" fmla="*/ 742565 w 914399"/>
                <a:gd name="connsiteY1" fmla="*/ 644594 h 865352"/>
                <a:gd name="connsiteX2" fmla="*/ 742565 w 914399"/>
                <a:gd name="connsiteY2" fmla="*/ 522130 h 865352"/>
                <a:gd name="connsiteX3" fmla="*/ 718542 w 914399"/>
                <a:gd name="connsiteY3" fmla="*/ 497637 h 865352"/>
                <a:gd name="connsiteX4" fmla="*/ 693580 w 914399"/>
                <a:gd name="connsiteY4" fmla="*/ 522681 h 865352"/>
                <a:gd name="connsiteX5" fmla="*/ 693580 w 914399"/>
                <a:gd name="connsiteY5" fmla="*/ 644594 h 865352"/>
                <a:gd name="connsiteX6" fmla="*/ 391705 w 914399"/>
                <a:gd name="connsiteY6" fmla="*/ 644594 h 865352"/>
                <a:gd name="connsiteX7" fmla="*/ 346802 w 914399"/>
                <a:gd name="connsiteY7" fmla="*/ 673536 h 865352"/>
                <a:gd name="connsiteX8" fmla="*/ 342526 w 914399"/>
                <a:gd name="connsiteY8" fmla="*/ 743861 h 865352"/>
                <a:gd name="connsiteX9" fmla="*/ 342444 w 914399"/>
                <a:gd name="connsiteY9" fmla="*/ 757975 h 865352"/>
                <a:gd name="connsiteX10" fmla="*/ 250382 w 914399"/>
                <a:gd name="connsiteY10" fmla="*/ 807522 h 865352"/>
                <a:gd name="connsiteX11" fmla="*/ 220052 w 914399"/>
                <a:gd name="connsiteY11" fmla="*/ 732605 h 865352"/>
                <a:gd name="connsiteX12" fmla="*/ 220052 w 914399"/>
                <a:gd name="connsiteY12" fmla="*/ 192273 h 865352"/>
                <a:gd name="connsiteX13" fmla="*/ 201519 w 914399"/>
                <a:gd name="connsiteY13" fmla="*/ 48602 h 865352"/>
                <a:gd name="connsiteX14" fmla="*/ 632348 w 914399"/>
                <a:gd name="connsiteY14" fmla="*/ 48602 h 865352"/>
                <a:gd name="connsiteX15" fmla="*/ 693580 w 914399"/>
                <a:gd name="connsiteY15" fmla="*/ 109834 h 865352"/>
                <a:gd name="connsiteX16" fmla="*/ 700922 w 914399"/>
                <a:gd name="connsiteY16" fmla="*/ 127325 h 865352"/>
                <a:gd name="connsiteX17" fmla="*/ 718552 w 914399"/>
                <a:gd name="connsiteY17" fmla="*/ 134327 h 865352"/>
                <a:gd name="connsiteX18" fmla="*/ 742555 w 914399"/>
                <a:gd name="connsiteY18" fmla="*/ 108721 h 865352"/>
                <a:gd name="connsiteX19" fmla="*/ 632348 w 914399"/>
                <a:gd name="connsiteY19" fmla="*/ -384 h 865352"/>
                <a:gd name="connsiteX20" fmla="*/ 108987 w 914399"/>
                <a:gd name="connsiteY20" fmla="*/ -384 h 865352"/>
                <a:gd name="connsiteX21" fmla="*/ -384 w 914399"/>
                <a:gd name="connsiteY21" fmla="*/ 111079 h 865352"/>
                <a:gd name="connsiteX22" fmla="*/ -384 w 914399"/>
                <a:gd name="connsiteY22" fmla="*/ 277201 h 865352"/>
                <a:gd name="connsiteX23" fmla="*/ 48602 w 914399"/>
                <a:gd name="connsiteY23" fmla="*/ 326187 h 865352"/>
                <a:gd name="connsiteX24" fmla="*/ 171066 w 914399"/>
                <a:gd name="connsiteY24" fmla="*/ 326187 h 865352"/>
                <a:gd name="connsiteX25" fmla="*/ 171066 w 914399"/>
                <a:gd name="connsiteY25" fmla="*/ 747607 h 865352"/>
                <a:gd name="connsiteX26" fmla="*/ 281284 w 914399"/>
                <a:gd name="connsiteY26" fmla="*/ 864968 h 865352"/>
                <a:gd name="connsiteX27" fmla="*/ 803797 w 914399"/>
                <a:gd name="connsiteY27" fmla="*/ 864968 h 865352"/>
                <a:gd name="connsiteX28" fmla="*/ 914015 w 914399"/>
                <a:gd name="connsiteY28" fmla="*/ 754812 h 865352"/>
                <a:gd name="connsiteX29" fmla="*/ 914015 w 914399"/>
                <a:gd name="connsiteY29" fmla="*/ 693580 h 865352"/>
                <a:gd name="connsiteX30" fmla="*/ 865029 w 914399"/>
                <a:gd name="connsiteY30" fmla="*/ 644594 h 865352"/>
                <a:gd name="connsiteX31" fmla="*/ 48602 w 914399"/>
                <a:gd name="connsiteY31" fmla="*/ 277201 h 865352"/>
                <a:gd name="connsiteX32" fmla="*/ 48602 w 914399"/>
                <a:gd name="connsiteY32" fmla="*/ 144940 h 865352"/>
                <a:gd name="connsiteX33" fmla="*/ 50255 w 914399"/>
                <a:gd name="connsiteY33" fmla="*/ 95659 h 865352"/>
                <a:gd name="connsiteX34" fmla="*/ 100996 w 914399"/>
                <a:gd name="connsiteY34" fmla="*/ 49234 h 865352"/>
                <a:gd name="connsiteX35" fmla="*/ 169780 w 914399"/>
                <a:gd name="connsiteY35" fmla="*/ 97955 h 865352"/>
                <a:gd name="connsiteX36" fmla="*/ 171066 w 914399"/>
                <a:gd name="connsiteY36" fmla="*/ 144685 h 865352"/>
                <a:gd name="connsiteX37" fmla="*/ 171066 w 914399"/>
                <a:gd name="connsiteY37" fmla="*/ 277201 h 865352"/>
                <a:gd name="connsiteX38" fmla="*/ 48602 w 914399"/>
                <a:gd name="connsiteY38" fmla="*/ 277201 h 865352"/>
                <a:gd name="connsiteX39" fmla="*/ 865029 w 914399"/>
                <a:gd name="connsiteY39" fmla="*/ 754812 h 865352"/>
                <a:gd name="connsiteX40" fmla="*/ 803797 w 914399"/>
                <a:gd name="connsiteY40" fmla="*/ 816044 h 865352"/>
                <a:gd name="connsiteX41" fmla="*/ 372887 w 914399"/>
                <a:gd name="connsiteY41" fmla="*/ 816044 h 865352"/>
                <a:gd name="connsiteX42" fmla="*/ 390726 w 914399"/>
                <a:gd name="connsiteY42" fmla="*/ 767844 h 865352"/>
                <a:gd name="connsiteX43" fmla="*/ 391501 w 914399"/>
                <a:gd name="connsiteY43" fmla="*/ 693580 h 865352"/>
                <a:gd name="connsiteX44" fmla="*/ 865029 w 914399"/>
                <a:gd name="connsiteY44" fmla="*/ 693580 h 865352"/>
                <a:gd name="connsiteX45" fmla="*/ 865029 w 914399"/>
                <a:gd name="connsiteY45" fmla="*/ 754812 h 86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14399" h="865352">
                  <a:moveTo>
                    <a:pt x="865029" y="644594"/>
                  </a:moveTo>
                  <a:lnTo>
                    <a:pt x="742565" y="644594"/>
                  </a:lnTo>
                  <a:lnTo>
                    <a:pt x="742565" y="522130"/>
                  </a:lnTo>
                  <a:cubicBezTo>
                    <a:pt x="742567" y="508784"/>
                    <a:pt x="731885" y="497893"/>
                    <a:pt x="718542" y="497637"/>
                  </a:cubicBezTo>
                  <a:cubicBezTo>
                    <a:pt x="704806" y="497382"/>
                    <a:pt x="693580" y="508955"/>
                    <a:pt x="693580" y="522681"/>
                  </a:cubicBezTo>
                  <a:lnTo>
                    <a:pt x="693580" y="644594"/>
                  </a:lnTo>
                  <a:lnTo>
                    <a:pt x="391705" y="644594"/>
                  </a:lnTo>
                  <a:cubicBezTo>
                    <a:pt x="375714" y="644043"/>
                    <a:pt x="355293" y="654116"/>
                    <a:pt x="346802" y="673536"/>
                  </a:cubicBezTo>
                  <a:cubicBezTo>
                    <a:pt x="339056" y="692845"/>
                    <a:pt x="343740" y="707949"/>
                    <a:pt x="342526" y="743861"/>
                  </a:cubicBezTo>
                  <a:cubicBezTo>
                    <a:pt x="342475" y="753934"/>
                    <a:pt x="342638" y="751301"/>
                    <a:pt x="342444" y="757975"/>
                  </a:cubicBezTo>
                  <a:cubicBezTo>
                    <a:pt x="342312" y="796521"/>
                    <a:pt x="294479" y="833383"/>
                    <a:pt x="250382" y="807522"/>
                  </a:cubicBezTo>
                  <a:cubicBezTo>
                    <a:pt x="210356" y="781713"/>
                    <a:pt x="221888" y="742473"/>
                    <a:pt x="220052" y="732605"/>
                  </a:cubicBezTo>
                  <a:lnTo>
                    <a:pt x="220052" y="192273"/>
                  </a:lnTo>
                  <a:cubicBezTo>
                    <a:pt x="217500" y="115814"/>
                    <a:pt x="229512" y="94730"/>
                    <a:pt x="201519" y="48602"/>
                  </a:cubicBezTo>
                  <a:lnTo>
                    <a:pt x="632348" y="48602"/>
                  </a:lnTo>
                  <a:cubicBezTo>
                    <a:pt x="666149" y="48641"/>
                    <a:pt x="693540" y="76033"/>
                    <a:pt x="693580" y="109834"/>
                  </a:cubicBezTo>
                  <a:cubicBezTo>
                    <a:pt x="693579" y="116413"/>
                    <a:pt x="696225" y="122717"/>
                    <a:pt x="700922" y="127325"/>
                  </a:cubicBezTo>
                  <a:cubicBezTo>
                    <a:pt x="705620" y="131932"/>
                    <a:pt x="711974" y="134455"/>
                    <a:pt x="718552" y="134327"/>
                  </a:cubicBezTo>
                  <a:cubicBezTo>
                    <a:pt x="732064" y="134061"/>
                    <a:pt x="742698" y="122233"/>
                    <a:pt x="742555" y="108721"/>
                  </a:cubicBezTo>
                  <a:cubicBezTo>
                    <a:pt x="741879" y="48317"/>
                    <a:pt x="692756" y="-315"/>
                    <a:pt x="632348" y="-384"/>
                  </a:cubicBezTo>
                  <a:lnTo>
                    <a:pt x="108987" y="-384"/>
                  </a:lnTo>
                  <a:cubicBezTo>
                    <a:pt x="48244" y="75"/>
                    <a:pt x="-384" y="50326"/>
                    <a:pt x="-384" y="111079"/>
                  </a:cubicBezTo>
                  <a:lnTo>
                    <a:pt x="-384" y="277201"/>
                  </a:lnTo>
                  <a:cubicBezTo>
                    <a:pt x="-384" y="304256"/>
                    <a:pt x="21548" y="326187"/>
                    <a:pt x="48602" y="326187"/>
                  </a:cubicBezTo>
                  <a:lnTo>
                    <a:pt x="171066" y="326187"/>
                  </a:lnTo>
                  <a:cubicBezTo>
                    <a:pt x="171066" y="326269"/>
                    <a:pt x="171066" y="695723"/>
                    <a:pt x="171066" y="747607"/>
                  </a:cubicBezTo>
                  <a:cubicBezTo>
                    <a:pt x="167749" y="784948"/>
                    <a:pt x="194538" y="862335"/>
                    <a:pt x="281284" y="864968"/>
                  </a:cubicBezTo>
                  <a:lnTo>
                    <a:pt x="803797" y="864968"/>
                  </a:lnTo>
                  <a:cubicBezTo>
                    <a:pt x="864645" y="864968"/>
                    <a:pt x="913981" y="815659"/>
                    <a:pt x="914015" y="754812"/>
                  </a:cubicBezTo>
                  <a:lnTo>
                    <a:pt x="914015" y="693580"/>
                  </a:lnTo>
                  <a:cubicBezTo>
                    <a:pt x="914015" y="666525"/>
                    <a:pt x="892084" y="644594"/>
                    <a:pt x="865029" y="644594"/>
                  </a:cubicBezTo>
                  <a:moveTo>
                    <a:pt x="48602" y="277201"/>
                  </a:moveTo>
                  <a:cubicBezTo>
                    <a:pt x="48602" y="277201"/>
                    <a:pt x="48602" y="194069"/>
                    <a:pt x="48602" y="144940"/>
                  </a:cubicBezTo>
                  <a:cubicBezTo>
                    <a:pt x="49357" y="112548"/>
                    <a:pt x="46785" y="118212"/>
                    <a:pt x="50255" y="95659"/>
                  </a:cubicBezTo>
                  <a:cubicBezTo>
                    <a:pt x="56088" y="71267"/>
                    <a:pt x="76183" y="52882"/>
                    <a:pt x="100996" y="49234"/>
                  </a:cubicBezTo>
                  <a:cubicBezTo>
                    <a:pt x="132388" y="43938"/>
                    <a:pt x="164198" y="66777"/>
                    <a:pt x="169780" y="97955"/>
                  </a:cubicBezTo>
                  <a:cubicBezTo>
                    <a:pt x="172576" y="119335"/>
                    <a:pt x="170423" y="113589"/>
                    <a:pt x="171066" y="144685"/>
                  </a:cubicBezTo>
                  <a:lnTo>
                    <a:pt x="171066" y="277201"/>
                  </a:lnTo>
                  <a:lnTo>
                    <a:pt x="48602" y="277201"/>
                  </a:lnTo>
                  <a:moveTo>
                    <a:pt x="865029" y="754812"/>
                  </a:moveTo>
                  <a:cubicBezTo>
                    <a:pt x="864990" y="788613"/>
                    <a:pt x="837598" y="816004"/>
                    <a:pt x="803797" y="816044"/>
                  </a:cubicBezTo>
                  <a:lnTo>
                    <a:pt x="372887" y="816044"/>
                  </a:lnTo>
                  <a:cubicBezTo>
                    <a:pt x="382559" y="801613"/>
                    <a:pt x="388673" y="785095"/>
                    <a:pt x="390726" y="767844"/>
                  </a:cubicBezTo>
                  <a:cubicBezTo>
                    <a:pt x="392185" y="759965"/>
                    <a:pt x="391256" y="702815"/>
                    <a:pt x="391501" y="693580"/>
                  </a:cubicBezTo>
                  <a:lnTo>
                    <a:pt x="865029" y="693580"/>
                  </a:lnTo>
                  <a:lnTo>
                    <a:pt x="865029" y="754812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244677" y="359198"/>
              <a:ext cx="599134" cy="545846"/>
            </a:xfrm>
            <a:custGeom>
              <a:avLst/>
              <a:gdLst>
                <a:gd name="connsiteX0" fmla="*/ 553708 w 599134"/>
                <a:gd name="connsiteY0" fmla="*/ 2151 h 545846"/>
                <a:gd name="connsiteX1" fmla="*/ 19907 w 599134"/>
                <a:gd name="connsiteY1" fmla="*/ 218759 h 545846"/>
                <a:gd name="connsiteX2" fmla="*/ 16621 w 599134"/>
                <a:gd name="connsiteY2" fmla="*/ 277726 h 545846"/>
                <a:gd name="connsiteX3" fmla="*/ 209043 w 599134"/>
                <a:gd name="connsiteY3" fmla="*/ 382096 h 545846"/>
                <a:gd name="connsiteX4" fmla="*/ 209043 w 599134"/>
                <a:gd name="connsiteY4" fmla="*/ 512826 h 545846"/>
                <a:gd name="connsiteX5" fmla="*/ 265693 w 599134"/>
                <a:gd name="connsiteY5" fmla="*/ 534972 h 545846"/>
                <a:gd name="connsiteX6" fmla="*/ 340835 w 599134"/>
                <a:gd name="connsiteY6" fmla="*/ 453574 h 545846"/>
                <a:gd name="connsiteX7" fmla="*/ 473055 w 599134"/>
                <a:gd name="connsiteY7" fmla="*/ 525287 h 545846"/>
                <a:gd name="connsiteX8" fmla="*/ 502957 w 599134"/>
                <a:gd name="connsiteY8" fmla="*/ 525923 h 545846"/>
                <a:gd name="connsiteX9" fmla="*/ 520837 w 599134"/>
                <a:gd name="connsiteY9" fmla="*/ 501948 h 545846"/>
                <a:gd name="connsiteX10" fmla="*/ 598193 w 599134"/>
                <a:gd name="connsiteY10" fmla="*/ 37778 h 545846"/>
                <a:gd name="connsiteX11" fmla="*/ 553708 w 599134"/>
                <a:gd name="connsiteY11" fmla="*/ 2151 h 545846"/>
                <a:gd name="connsiteX12" fmla="*/ 473657 w 599134"/>
                <a:gd name="connsiteY12" fmla="*/ 87498 h 545846"/>
                <a:gd name="connsiteX13" fmla="*/ 225739 w 599134"/>
                <a:gd name="connsiteY13" fmla="*/ 335417 h 545846"/>
                <a:gd name="connsiteX14" fmla="*/ 70362 w 599134"/>
                <a:gd name="connsiteY14" fmla="*/ 251151 h 545846"/>
                <a:gd name="connsiteX15" fmla="*/ 473657 w 599134"/>
                <a:gd name="connsiteY15" fmla="*/ 87498 h 545846"/>
                <a:gd name="connsiteX16" fmla="*/ 258028 w 599134"/>
                <a:gd name="connsiteY16" fmla="*/ 471066 h 545846"/>
                <a:gd name="connsiteX17" fmla="*/ 258028 w 599134"/>
                <a:gd name="connsiteY17" fmla="*/ 408660 h 545846"/>
                <a:gd name="connsiteX18" fmla="*/ 296411 w 599134"/>
                <a:gd name="connsiteY18" fmla="*/ 429479 h 545846"/>
                <a:gd name="connsiteX19" fmla="*/ 258028 w 599134"/>
                <a:gd name="connsiteY19" fmla="*/ 471066 h 545846"/>
                <a:gd name="connsiteX20" fmla="*/ 476280 w 599134"/>
                <a:gd name="connsiteY20" fmla="*/ 471311 h 545846"/>
                <a:gd name="connsiteX21" fmla="*/ 270652 w 599134"/>
                <a:gd name="connsiteY21" fmla="*/ 359777 h 545846"/>
                <a:gd name="connsiteX22" fmla="*/ 539696 w 599134"/>
                <a:gd name="connsiteY22" fmla="*/ 90723 h 545846"/>
                <a:gd name="connsiteX23" fmla="*/ 476280 w 599134"/>
                <a:gd name="connsiteY23" fmla="*/ 471311 h 54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9134" h="545846">
                  <a:moveTo>
                    <a:pt x="553708" y="2151"/>
                  </a:moveTo>
                  <a:lnTo>
                    <a:pt x="19907" y="218759"/>
                  </a:lnTo>
                  <a:cubicBezTo>
                    <a:pt x="-5657" y="229138"/>
                    <a:pt x="-7647" y="264571"/>
                    <a:pt x="16621" y="277726"/>
                  </a:cubicBezTo>
                  <a:lnTo>
                    <a:pt x="209043" y="382096"/>
                  </a:lnTo>
                  <a:lnTo>
                    <a:pt x="209043" y="512826"/>
                  </a:lnTo>
                  <a:cubicBezTo>
                    <a:pt x="209043" y="542555"/>
                    <a:pt x="245537" y="556822"/>
                    <a:pt x="265693" y="534972"/>
                  </a:cubicBezTo>
                  <a:lnTo>
                    <a:pt x="340835" y="453574"/>
                  </a:lnTo>
                  <a:lnTo>
                    <a:pt x="473055" y="525287"/>
                  </a:lnTo>
                  <a:cubicBezTo>
                    <a:pt x="482334" y="530319"/>
                    <a:pt x="493473" y="530556"/>
                    <a:pt x="502957" y="525923"/>
                  </a:cubicBezTo>
                  <a:cubicBezTo>
                    <a:pt x="512442" y="521291"/>
                    <a:pt x="519102" y="512359"/>
                    <a:pt x="520837" y="501948"/>
                  </a:cubicBezTo>
                  <a:lnTo>
                    <a:pt x="598193" y="37778"/>
                  </a:lnTo>
                  <a:cubicBezTo>
                    <a:pt x="602398" y="12591"/>
                    <a:pt x="577364" y="-7452"/>
                    <a:pt x="553708" y="2151"/>
                  </a:cubicBezTo>
                  <a:moveTo>
                    <a:pt x="473657" y="87498"/>
                  </a:moveTo>
                  <a:lnTo>
                    <a:pt x="225739" y="335417"/>
                  </a:lnTo>
                  <a:lnTo>
                    <a:pt x="70362" y="251151"/>
                  </a:lnTo>
                  <a:lnTo>
                    <a:pt x="473657" y="87498"/>
                  </a:lnTo>
                  <a:moveTo>
                    <a:pt x="258028" y="471066"/>
                  </a:moveTo>
                  <a:lnTo>
                    <a:pt x="258028" y="408660"/>
                  </a:lnTo>
                  <a:lnTo>
                    <a:pt x="296411" y="429479"/>
                  </a:lnTo>
                  <a:lnTo>
                    <a:pt x="258028" y="471066"/>
                  </a:lnTo>
                  <a:moveTo>
                    <a:pt x="476280" y="471311"/>
                  </a:moveTo>
                  <a:lnTo>
                    <a:pt x="270652" y="359777"/>
                  </a:lnTo>
                  <a:lnTo>
                    <a:pt x="539696" y="90723"/>
                  </a:lnTo>
                  <a:lnTo>
                    <a:pt x="476280" y="471311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>
            <a:off x="9488170" y="4599940"/>
            <a:ext cx="502920" cy="502920"/>
          </a:xfrm>
          <a:prstGeom prst="ellipse">
            <a:avLst/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grpSp>
        <p:nvGrpSpPr>
          <p:cNvPr id="40" name="图片 6" descr="32313538333630393b32313538333731313bd0cbc8a4c6abbac3"/>
          <p:cNvGrpSpPr/>
          <p:nvPr/>
        </p:nvGrpSpPr>
        <p:grpSpPr>
          <a:xfrm rot="0">
            <a:off x="9615805" y="4747260"/>
            <a:ext cx="241300" cy="210820"/>
            <a:chOff x="6393179" y="355369"/>
            <a:chExt cx="914399" cy="798021"/>
          </a:xfrm>
          <a:solidFill>
            <a:schemeClr val="bg1"/>
          </a:solidFill>
        </p:grpSpPr>
        <p:sp>
          <p:nvSpPr>
            <p:cNvPr id="41" name="任意多边形: 形状 40"/>
            <p:cNvSpPr/>
            <p:nvPr/>
          </p:nvSpPr>
          <p:spPr>
            <a:xfrm>
              <a:off x="6529360" y="474554"/>
              <a:ext cx="528962" cy="446079"/>
            </a:xfrm>
            <a:custGeom>
              <a:avLst/>
              <a:gdLst>
                <a:gd name="connsiteX0" fmla="*/ 287090 w 528962"/>
                <a:gd name="connsiteY0" fmla="*/ 434393 h 446079"/>
                <a:gd name="connsiteX1" fmla="*/ 229213 w 528962"/>
                <a:gd name="connsiteY1" fmla="*/ 433572 h 446079"/>
                <a:gd name="connsiteX2" fmla="*/ 41979 w 528962"/>
                <a:gd name="connsiteY2" fmla="*/ 246660 h 446079"/>
                <a:gd name="connsiteX3" fmla="*/ 41979 w 528962"/>
                <a:gd name="connsiteY3" fmla="*/ 41960 h 446079"/>
                <a:gd name="connsiteX4" fmla="*/ 246680 w 528962"/>
                <a:gd name="connsiteY4" fmla="*/ 41960 h 446079"/>
                <a:gd name="connsiteX5" fmla="*/ 264137 w 528962"/>
                <a:gd name="connsiteY5" fmla="*/ 63001 h 446079"/>
                <a:gd name="connsiteX6" fmla="*/ 281583 w 528962"/>
                <a:gd name="connsiteY6" fmla="*/ 41960 h 446079"/>
                <a:gd name="connsiteX7" fmla="*/ 486284 w 528962"/>
                <a:gd name="connsiteY7" fmla="*/ 41960 h 446079"/>
                <a:gd name="connsiteX8" fmla="*/ 486284 w 528962"/>
                <a:gd name="connsiteY8" fmla="*/ 246577 h 446079"/>
                <a:gd name="connsiteX9" fmla="*/ 480486 w 528962"/>
                <a:gd name="connsiteY9" fmla="*/ 252074 h 446079"/>
                <a:gd name="connsiteX10" fmla="*/ 287090 w 528962"/>
                <a:gd name="connsiteY10" fmla="*/ 434393 h 446079"/>
                <a:gd name="connsiteX11" fmla="*/ 144288 w 528962"/>
                <a:gd name="connsiteY11" fmla="*/ 49524 h 446079"/>
                <a:gd name="connsiteX12" fmla="*/ 56652 w 528962"/>
                <a:gd name="connsiteY12" fmla="*/ 108031 h 446079"/>
                <a:gd name="connsiteX13" fmla="*/ 77236 w 528962"/>
                <a:gd name="connsiteY13" fmla="*/ 211373 h 446079"/>
                <a:gd name="connsiteX14" fmla="*/ 258744 w 528962"/>
                <a:gd name="connsiteY14" fmla="*/ 392570 h 446079"/>
                <a:gd name="connsiteX15" fmla="*/ 446643 w 528962"/>
                <a:gd name="connsiteY15" fmla="*/ 215394 h 446079"/>
                <a:gd name="connsiteX16" fmla="*/ 446871 w 528962"/>
                <a:gd name="connsiteY16" fmla="*/ 215186 h 446079"/>
                <a:gd name="connsiteX17" fmla="*/ 450851 w 528962"/>
                <a:gd name="connsiteY17" fmla="*/ 211425 h 446079"/>
                <a:gd name="connsiteX18" fmla="*/ 450903 w 528962"/>
                <a:gd name="connsiteY18" fmla="*/ 211425 h 446079"/>
                <a:gd name="connsiteX19" fmla="*/ 469291 w 528962"/>
                <a:gd name="connsiteY19" fmla="*/ 103371 h 446079"/>
                <a:gd name="connsiteX20" fmla="*/ 373477 w 528962"/>
                <a:gd name="connsiteY20" fmla="*/ 50138 h 446079"/>
                <a:gd name="connsiteX21" fmla="*/ 291444 w 528962"/>
                <a:gd name="connsiteY21" fmla="*/ 122832 h 446079"/>
                <a:gd name="connsiteX22" fmla="*/ 264064 w 528962"/>
                <a:gd name="connsiteY22" fmla="*/ 144362 h 446079"/>
                <a:gd name="connsiteX23" fmla="*/ 236684 w 528962"/>
                <a:gd name="connsiteY23" fmla="*/ 122822 h 446079"/>
                <a:gd name="connsiteX24" fmla="*/ 144288 w 528962"/>
                <a:gd name="connsiteY24" fmla="*/ 49576 h 446079"/>
                <a:gd name="connsiteX25" fmla="*/ 144288 w 528962"/>
                <a:gd name="connsiteY25" fmla="*/ 49524 h 446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28962" h="446079">
                  <a:moveTo>
                    <a:pt x="287090" y="434393"/>
                  </a:moveTo>
                  <a:cubicBezTo>
                    <a:pt x="270747" y="449806"/>
                    <a:pt x="245113" y="449442"/>
                    <a:pt x="229213" y="433572"/>
                  </a:cubicBezTo>
                  <a:lnTo>
                    <a:pt x="41979" y="246660"/>
                  </a:lnTo>
                  <a:cubicBezTo>
                    <a:pt x="-14454" y="190217"/>
                    <a:pt x="-14454" y="98403"/>
                    <a:pt x="41979" y="41960"/>
                  </a:cubicBezTo>
                  <a:cubicBezTo>
                    <a:pt x="98412" y="-14484"/>
                    <a:pt x="190216" y="-14453"/>
                    <a:pt x="246680" y="41960"/>
                  </a:cubicBezTo>
                  <a:cubicBezTo>
                    <a:pt x="253146" y="48410"/>
                    <a:pt x="258991" y="55455"/>
                    <a:pt x="264137" y="63001"/>
                  </a:cubicBezTo>
                  <a:cubicBezTo>
                    <a:pt x="269285" y="55459"/>
                    <a:pt x="275125" y="48415"/>
                    <a:pt x="281583" y="41960"/>
                  </a:cubicBezTo>
                  <a:cubicBezTo>
                    <a:pt x="338006" y="-14463"/>
                    <a:pt x="429820" y="-14463"/>
                    <a:pt x="486284" y="41960"/>
                  </a:cubicBezTo>
                  <a:cubicBezTo>
                    <a:pt x="542748" y="98382"/>
                    <a:pt x="542707" y="190155"/>
                    <a:pt x="486284" y="246577"/>
                  </a:cubicBezTo>
                  <a:cubicBezTo>
                    <a:pt x="484559" y="248323"/>
                    <a:pt x="482658" y="250121"/>
                    <a:pt x="480486" y="252074"/>
                  </a:cubicBezTo>
                  <a:lnTo>
                    <a:pt x="287090" y="434393"/>
                  </a:lnTo>
                  <a:moveTo>
                    <a:pt x="144288" y="49524"/>
                  </a:moveTo>
                  <a:cubicBezTo>
                    <a:pt x="105928" y="49496"/>
                    <a:pt x="71334" y="72592"/>
                    <a:pt x="56652" y="108031"/>
                  </a:cubicBezTo>
                  <a:cubicBezTo>
                    <a:pt x="41970" y="143470"/>
                    <a:pt x="50096" y="184264"/>
                    <a:pt x="77236" y="211373"/>
                  </a:cubicBezTo>
                  <a:lnTo>
                    <a:pt x="258744" y="392570"/>
                  </a:lnTo>
                  <a:lnTo>
                    <a:pt x="446643" y="215394"/>
                  </a:lnTo>
                  <a:lnTo>
                    <a:pt x="446871" y="215186"/>
                  </a:lnTo>
                  <a:cubicBezTo>
                    <a:pt x="448430" y="213784"/>
                    <a:pt x="449729" y="212557"/>
                    <a:pt x="450851" y="211425"/>
                  </a:cubicBezTo>
                  <a:lnTo>
                    <a:pt x="450903" y="211425"/>
                  </a:lnTo>
                  <a:cubicBezTo>
                    <a:pt x="479333" y="182954"/>
                    <a:pt x="486703" y="139642"/>
                    <a:pt x="469291" y="103371"/>
                  </a:cubicBezTo>
                  <a:cubicBezTo>
                    <a:pt x="451879" y="67098"/>
                    <a:pt x="413474" y="45762"/>
                    <a:pt x="373477" y="50138"/>
                  </a:cubicBezTo>
                  <a:cubicBezTo>
                    <a:pt x="333482" y="54515"/>
                    <a:pt x="300600" y="83653"/>
                    <a:pt x="291444" y="122832"/>
                  </a:cubicBezTo>
                  <a:cubicBezTo>
                    <a:pt x="288417" y="135491"/>
                    <a:pt x="277080" y="144406"/>
                    <a:pt x="264064" y="144362"/>
                  </a:cubicBezTo>
                  <a:cubicBezTo>
                    <a:pt x="251045" y="144405"/>
                    <a:pt x="239708" y="135485"/>
                    <a:pt x="236684" y="122822"/>
                  </a:cubicBezTo>
                  <a:cubicBezTo>
                    <a:pt x="226656" y="79898"/>
                    <a:pt x="188369" y="49546"/>
                    <a:pt x="144288" y="49576"/>
                  </a:cubicBezTo>
                  <a:lnTo>
                    <a:pt x="144288" y="49524"/>
                  </a:lnTo>
                </a:path>
              </a:pathLst>
            </a:custGeom>
            <a:grpFill/>
            <a:ln w="1039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6393179" y="355369"/>
              <a:ext cx="914399" cy="798021"/>
            </a:xfrm>
            <a:custGeom>
              <a:avLst/>
              <a:gdLst>
                <a:gd name="connsiteX0" fmla="*/ 847514 w 914399"/>
                <a:gd name="connsiteY0" fmla="*/ 82727 h 798021"/>
                <a:gd name="connsiteX1" fmla="*/ 797638 w 914399"/>
                <a:gd name="connsiteY1" fmla="*/ 82727 h 798021"/>
                <a:gd name="connsiteX2" fmla="*/ 797638 w 914399"/>
                <a:gd name="connsiteY2" fmla="*/ 66102 h 798021"/>
                <a:gd name="connsiteX3" fmla="*/ 731136 w 914399"/>
                <a:gd name="connsiteY3" fmla="*/ -400 h 798021"/>
                <a:gd name="connsiteX4" fmla="*/ 66118 w 914399"/>
                <a:gd name="connsiteY4" fmla="*/ -400 h 798021"/>
                <a:gd name="connsiteX5" fmla="*/ -384 w 914399"/>
                <a:gd name="connsiteY5" fmla="*/ 66102 h 798021"/>
                <a:gd name="connsiteX6" fmla="*/ -384 w 914399"/>
                <a:gd name="connsiteY6" fmla="*/ 614420 h 798021"/>
                <a:gd name="connsiteX7" fmla="*/ 66118 w 914399"/>
                <a:gd name="connsiteY7" fmla="*/ 680921 h 798021"/>
                <a:gd name="connsiteX8" fmla="*/ 107681 w 914399"/>
                <a:gd name="connsiteY8" fmla="*/ 680921 h 798021"/>
                <a:gd name="connsiteX9" fmla="*/ 107681 w 914399"/>
                <a:gd name="connsiteY9" fmla="*/ 731120 h 798021"/>
                <a:gd name="connsiteX10" fmla="*/ 174183 w 914399"/>
                <a:gd name="connsiteY10" fmla="*/ 797622 h 798021"/>
                <a:gd name="connsiteX11" fmla="*/ 822576 w 914399"/>
                <a:gd name="connsiteY11" fmla="*/ 797622 h 798021"/>
                <a:gd name="connsiteX12" fmla="*/ 914016 w 914399"/>
                <a:gd name="connsiteY12" fmla="*/ 706182 h 798021"/>
                <a:gd name="connsiteX13" fmla="*/ 914016 w 914399"/>
                <a:gd name="connsiteY13" fmla="*/ 149229 h 798021"/>
                <a:gd name="connsiteX14" fmla="*/ 847514 w 914399"/>
                <a:gd name="connsiteY14" fmla="*/ 82727 h 798021"/>
                <a:gd name="connsiteX15" fmla="*/ 49492 w 914399"/>
                <a:gd name="connsiteY15" fmla="*/ 614420 h 798021"/>
                <a:gd name="connsiteX16" fmla="*/ 49492 w 914399"/>
                <a:gd name="connsiteY16" fmla="*/ 66102 h 798021"/>
                <a:gd name="connsiteX17" fmla="*/ 66118 w 914399"/>
                <a:gd name="connsiteY17" fmla="*/ 49476 h 798021"/>
                <a:gd name="connsiteX18" fmla="*/ 731136 w 914399"/>
                <a:gd name="connsiteY18" fmla="*/ 49476 h 798021"/>
                <a:gd name="connsiteX19" fmla="*/ 747761 w 914399"/>
                <a:gd name="connsiteY19" fmla="*/ 66102 h 798021"/>
                <a:gd name="connsiteX20" fmla="*/ 747761 w 914399"/>
                <a:gd name="connsiteY20" fmla="*/ 614420 h 798021"/>
                <a:gd name="connsiteX21" fmla="*/ 731136 w 914399"/>
                <a:gd name="connsiteY21" fmla="*/ 631045 h 798021"/>
                <a:gd name="connsiteX22" fmla="*/ 66118 w 914399"/>
                <a:gd name="connsiteY22" fmla="*/ 631045 h 798021"/>
                <a:gd name="connsiteX23" fmla="*/ 49492 w 914399"/>
                <a:gd name="connsiteY23" fmla="*/ 614420 h 798021"/>
                <a:gd name="connsiteX24" fmla="*/ 864139 w 914399"/>
                <a:gd name="connsiteY24" fmla="*/ 706182 h 798021"/>
                <a:gd name="connsiteX25" fmla="*/ 822576 w 914399"/>
                <a:gd name="connsiteY25" fmla="*/ 747745 h 798021"/>
                <a:gd name="connsiteX26" fmla="*/ 174183 w 914399"/>
                <a:gd name="connsiteY26" fmla="*/ 747745 h 798021"/>
                <a:gd name="connsiteX27" fmla="*/ 157558 w 914399"/>
                <a:gd name="connsiteY27" fmla="*/ 731120 h 798021"/>
                <a:gd name="connsiteX28" fmla="*/ 157558 w 914399"/>
                <a:gd name="connsiteY28" fmla="*/ 680921 h 798021"/>
                <a:gd name="connsiteX29" fmla="*/ 731136 w 914399"/>
                <a:gd name="connsiteY29" fmla="*/ 680921 h 798021"/>
                <a:gd name="connsiteX30" fmla="*/ 797638 w 914399"/>
                <a:gd name="connsiteY30" fmla="*/ 614420 h 798021"/>
                <a:gd name="connsiteX31" fmla="*/ 797638 w 914399"/>
                <a:gd name="connsiteY31" fmla="*/ 132604 h 798021"/>
                <a:gd name="connsiteX32" fmla="*/ 847514 w 914399"/>
                <a:gd name="connsiteY32" fmla="*/ 132604 h 798021"/>
                <a:gd name="connsiteX33" fmla="*/ 864139 w 914399"/>
                <a:gd name="connsiteY33" fmla="*/ 149229 h 798021"/>
                <a:gd name="connsiteX34" fmla="*/ 864139 w 914399"/>
                <a:gd name="connsiteY34" fmla="*/ 706182 h 79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14399" h="798021">
                  <a:moveTo>
                    <a:pt x="847514" y="82727"/>
                  </a:moveTo>
                  <a:lnTo>
                    <a:pt x="797638" y="82727"/>
                  </a:lnTo>
                  <a:lnTo>
                    <a:pt x="797638" y="66102"/>
                  </a:lnTo>
                  <a:cubicBezTo>
                    <a:pt x="797597" y="29391"/>
                    <a:pt x="767847" y="-359"/>
                    <a:pt x="731136" y="-400"/>
                  </a:cubicBezTo>
                  <a:lnTo>
                    <a:pt x="66118" y="-400"/>
                  </a:lnTo>
                  <a:cubicBezTo>
                    <a:pt x="29407" y="-359"/>
                    <a:pt x="-344" y="29391"/>
                    <a:pt x="-384" y="66102"/>
                  </a:cubicBezTo>
                  <a:lnTo>
                    <a:pt x="-384" y="614420"/>
                  </a:lnTo>
                  <a:cubicBezTo>
                    <a:pt x="-344" y="651131"/>
                    <a:pt x="29407" y="680881"/>
                    <a:pt x="66118" y="680921"/>
                  </a:cubicBezTo>
                  <a:lnTo>
                    <a:pt x="107681" y="680921"/>
                  </a:lnTo>
                  <a:lnTo>
                    <a:pt x="107681" y="731120"/>
                  </a:lnTo>
                  <a:cubicBezTo>
                    <a:pt x="107722" y="767831"/>
                    <a:pt x="137472" y="797581"/>
                    <a:pt x="174183" y="797622"/>
                  </a:cubicBezTo>
                  <a:lnTo>
                    <a:pt x="822576" y="797622"/>
                  </a:lnTo>
                  <a:cubicBezTo>
                    <a:pt x="873053" y="797564"/>
                    <a:pt x="913959" y="756659"/>
                    <a:pt x="914016" y="706182"/>
                  </a:cubicBezTo>
                  <a:lnTo>
                    <a:pt x="914016" y="149229"/>
                  </a:lnTo>
                  <a:cubicBezTo>
                    <a:pt x="913975" y="112518"/>
                    <a:pt x="884225" y="82768"/>
                    <a:pt x="847514" y="82727"/>
                  </a:cubicBezTo>
                  <a:moveTo>
                    <a:pt x="49492" y="614420"/>
                  </a:moveTo>
                  <a:lnTo>
                    <a:pt x="49492" y="66102"/>
                  </a:lnTo>
                  <a:cubicBezTo>
                    <a:pt x="49492" y="56919"/>
                    <a:pt x="56935" y="49476"/>
                    <a:pt x="66118" y="49476"/>
                  </a:cubicBezTo>
                  <a:lnTo>
                    <a:pt x="731136" y="49476"/>
                  </a:lnTo>
                  <a:cubicBezTo>
                    <a:pt x="740318" y="49476"/>
                    <a:pt x="747761" y="56919"/>
                    <a:pt x="747761" y="66102"/>
                  </a:cubicBezTo>
                  <a:lnTo>
                    <a:pt x="747761" y="614420"/>
                  </a:lnTo>
                  <a:cubicBezTo>
                    <a:pt x="747761" y="623602"/>
                    <a:pt x="740318" y="631045"/>
                    <a:pt x="731136" y="631045"/>
                  </a:cubicBezTo>
                  <a:lnTo>
                    <a:pt x="66118" y="631045"/>
                  </a:lnTo>
                  <a:cubicBezTo>
                    <a:pt x="56935" y="631045"/>
                    <a:pt x="49492" y="623602"/>
                    <a:pt x="49492" y="614420"/>
                  </a:cubicBezTo>
                  <a:moveTo>
                    <a:pt x="864139" y="706182"/>
                  </a:moveTo>
                  <a:cubicBezTo>
                    <a:pt x="864139" y="729136"/>
                    <a:pt x="845530" y="747745"/>
                    <a:pt x="822576" y="747745"/>
                  </a:cubicBezTo>
                  <a:lnTo>
                    <a:pt x="174183" y="747745"/>
                  </a:lnTo>
                  <a:cubicBezTo>
                    <a:pt x="165001" y="747745"/>
                    <a:pt x="157558" y="740302"/>
                    <a:pt x="157558" y="731120"/>
                  </a:cubicBezTo>
                  <a:lnTo>
                    <a:pt x="157558" y="680921"/>
                  </a:lnTo>
                  <a:lnTo>
                    <a:pt x="731136" y="680921"/>
                  </a:lnTo>
                  <a:cubicBezTo>
                    <a:pt x="767847" y="680881"/>
                    <a:pt x="797597" y="651131"/>
                    <a:pt x="797638" y="614420"/>
                  </a:cubicBezTo>
                  <a:lnTo>
                    <a:pt x="797638" y="132604"/>
                  </a:lnTo>
                  <a:lnTo>
                    <a:pt x="847514" y="132604"/>
                  </a:lnTo>
                  <a:cubicBezTo>
                    <a:pt x="856696" y="132604"/>
                    <a:pt x="864139" y="140047"/>
                    <a:pt x="864139" y="149229"/>
                  </a:cubicBezTo>
                  <a:lnTo>
                    <a:pt x="864139" y="706182"/>
                  </a:lnTo>
                </a:path>
              </a:pathLst>
            </a:custGeom>
            <a:grpFill/>
            <a:ln w="1039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11290300" y="4606290"/>
            <a:ext cx="502920" cy="502920"/>
          </a:xfrm>
          <a:prstGeom prst="ellipse">
            <a:avLst/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grpSp>
        <p:nvGrpSpPr>
          <p:cNvPr id="67" name="图片 12" descr="32313538333630393b32313538333731393bcbd1cbf7bfceb3cc"/>
          <p:cNvGrpSpPr/>
          <p:nvPr/>
        </p:nvGrpSpPr>
        <p:grpSpPr>
          <a:xfrm rot="0">
            <a:off x="11423015" y="4745355"/>
            <a:ext cx="241935" cy="241935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/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 dirty="0">
                <a:cs typeface="Poppins Medium" panose="00000600000000000000" charset="0"/>
              </a:endParaRPr>
            </a:p>
          </p:txBody>
        </p:sp>
      </p:grpSp>
      <p:pic>
        <p:nvPicPr>
          <p:cNvPr id="5" name="Content Placeholder 4" descr="DataFlow-diagram-group2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8275" y="1027430"/>
            <a:ext cx="7643495" cy="5607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" name="任意多边形 44"/>
          <p:cNvSpPr/>
          <p:nvPr/>
        </p:nvSpPr>
        <p:spPr>
          <a:xfrm rot="1800000">
            <a:off x="-164118" y="-248706"/>
            <a:ext cx="616326" cy="1202916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2" h="1894">
                <a:moveTo>
                  <a:pt x="970" y="0"/>
                </a:moveTo>
                <a:lnTo>
                  <a:pt x="970" y="1380"/>
                </a:lnTo>
                <a:lnTo>
                  <a:pt x="971" y="1400"/>
                </a:lnTo>
                <a:cubicBezTo>
                  <a:pt x="987" y="1587"/>
                  <a:pt x="847" y="1822"/>
                  <a:pt x="770" y="1894"/>
                </a:cubicBezTo>
                <a:lnTo>
                  <a:pt x="0" y="560"/>
                </a:lnTo>
                <a:lnTo>
                  <a:pt x="970" y="0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6" name="任意多边形 5"/>
          <p:cNvSpPr/>
          <p:nvPr/>
        </p:nvSpPr>
        <p:spPr>
          <a:xfrm rot="1680000">
            <a:off x="-379087" y="2310682"/>
            <a:ext cx="4128766" cy="512202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04" h="8067">
                <a:moveTo>
                  <a:pt x="1" y="3252"/>
                </a:moveTo>
                <a:lnTo>
                  <a:pt x="0" y="3165"/>
                </a:lnTo>
                <a:cubicBezTo>
                  <a:pt x="-52" y="1381"/>
                  <a:pt x="1744" y="-41"/>
                  <a:pt x="3173" y="0"/>
                </a:cubicBezTo>
                <a:lnTo>
                  <a:pt x="3251" y="1"/>
                </a:lnTo>
                <a:lnTo>
                  <a:pt x="3338" y="0"/>
                </a:lnTo>
                <a:cubicBezTo>
                  <a:pt x="5122" y="-52"/>
                  <a:pt x="6544" y="1744"/>
                  <a:pt x="6502" y="3174"/>
                </a:cubicBezTo>
                <a:lnTo>
                  <a:pt x="6501" y="3252"/>
                </a:lnTo>
                <a:lnTo>
                  <a:pt x="6501" y="5880"/>
                </a:lnTo>
                <a:lnTo>
                  <a:pt x="2390" y="8066"/>
                </a:lnTo>
                <a:lnTo>
                  <a:pt x="1" y="3575"/>
                </a:lnTo>
                <a:lnTo>
                  <a:pt x="1" y="3252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9405" y="215265"/>
            <a:ext cx="38512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800">
                <a:solidFill>
                  <a:srgbClr val="FF8847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Dataflow Diagram</a:t>
            </a:r>
            <a:endParaRPr lang="en-US" altLang="zh-CN" sz="2800">
              <a:solidFill>
                <a:srgbClr val="FF8847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12" name="任意多边形 11"/>
          <p:cNvSpPr/>
          <p:nvPr/>
        </p:nvSpPr>
        <p:spPr>
          <a:xfrm rot="1800000">
            <a:off x="3523232" y="5776194"/>
            <a:ext cx="815975" cy="1398534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85" h="2203">
                <a:moveTo>
                  <a:pt x="0" y="643"/>
                </a:moveTo>
                <a:cubicBezTo>
                  <a:pt x="-11" y="282"/>
                  <a:pt x="319" y="-9"/>
                  <a:pt x="643" y="0"/>
                </a:cubicBezTo>
                <a:cubicBezTo>
                  <a:pt x="1003" y="-11"/>
                  <a:pt x="1294" y="319"/>
                  <a:pt x="1285" y="643"/>
                </a:cubicBezTo>
                <a:lnTo>
                  <a:pt x="1285" y="1461"/>
                </a:lnTo>
                <a:lnTo>
                  <a:pt x="0" y="2202"/>
                </a:lnTo>
                <a:lnTo>
                  <a:pt x="0" y="643"/>
                </a:lnTo>
                <a:close/>
              </a:path>
            </a:pathLst>
          </a:custGeom>
          <a:gradFill>
            <a:gsLst>
              <a:gs pos="0">
                <a:srgbClr val="FF8847">
                  <a:alpha val="0"/>
                </a:srgbClr>
              </a:gs>
              <a:gs pos="100000">
                <a:srgbClr val="FF8847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870450" y="1721485"/>
            <a:ext cx="655320" cy="655320"/>
          </a:xfrm>
          <a:prstGeom prst="ellipse">
            <a:avLst/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grpSp>
        <p:nvGrpSpPr>
          <p:cNvPr id="25" name="图片 3" descr="32313538333630393b32313538333730383bc9cfbfcecce1d0d1"/>
          <p:cNvGrpSpPr/>
          <p:nvPr/>
        </p:nvGrpSpPr>
        <p:grpSpPr>
          <a:xfrm rot="0">
            <a:off x="5040630" y="1865630"/>
            <a:ext cx="320675" cy="355600"/>
            <a:chOff x="2125871" y="297179"/>
            <a:chExt cx="826986" cy="914399"/>
          </a:xfrm>
          <a:solidFill>
            <a:schemeClr val="bg1"/>
          </a:solidFill>
        </p:grpSpPr>
        <p:sp>
          <p:nvSpPr>
            <p:cNvPr id="26" name="任意多边形: 形状 25"/>
            <p:cNvSpPr/>
            <p:nvPr/>
          </p:nvSpPr>
          <p:spPr>
            <a:xfrm>
              <a:off x="2467968" y="806050"/>
              <a:ext cx="63280" cy="63608"/>
            </a:xfrm>
            <a:custGeom>
              <a:avLst/>
              <a:gdLst>
                <a:gd name="connsiteX0" fmla="*/ 31245 w 63280"/>
                <a:gd name="connsiteY0" fmla="*/ 63152 h 63608"/>
                <a:gd name="connsiteX1" fmla="*/ 31245 w 63280"/>
                <a:gd name="connsiteY1" fmla="*/ -457 h 63608"/>
                <a:gd name="connsiteX2" fmla="*/ 31245 w 63280"/>
                <a:gd name="connsiteY2" fmla="*/ 63152 h 6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280" h="63608">
                  <a:moveTo>
                    <a:pt x="31245" y="63152"/>
                  </a:moveTo>
                  <a:cubicBezTo>
                    <a:pt x="-9922" y="61850"/>
                    <a:pt x="-11949" y="1770"/>
                    <a:pt x="31245" y="-457"/>
                  </a:cubicBezTo>
                  <a:cubicBezTo>
                    <a:pt x="72412" y="845"/>
                    <a:pt x="74439" y="60926"/>
                    <a:pt x="31245" y="63152"/>
                  </a:cubicBezTo>
                  <a:close/>
                </a:path>
              </a:pathLst>
            </a:custGeom>
            <a:grpFill/>
            <a:ln w="994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2356488" y="694735"/>
              <a:ext cx="286239" cy="286239"/>
            </a:xfrm>
            <a:custGeom>
              <a:avLst/>
              <a:gdLst>
                <a:gd name="connsiteX0" fmla="*/ 142725 w 286239"/>
                <a:gd name="connsiteY0" fmla="*/ -457 h 286239"/>
                <a:gd name="connsiteX1" fmla="*/ -395 w 286239"/>
                <a:gd name="connsiteY1" fmla="*/ 142663 h 286239"/>
                <a:gd name="connsiteX2" fmla="*/ 142725 w 286239"/>
                <a:gd name="connsiteY2" fmla="*/ 285783 h 286239"/>
                <a:gd name="connsiteX3" fmla="*/ 285845 w 286239"/>
                <a:gd name="connsiteY3" fmla="*/ 142663 h 286239"/>
                <a:gd name="connsiteX4" fmla="*/ 142725 w 286239"/>
                <a:gd name="connsiteY4" fmla="*/ -457 h 286239"/>
                <a:gd name="connsiteX5" fmla="*/ 142725 w 286239"/>
                <a:gd name="connsiteY5" fmla="*/ 238077 h 286239"/>
                <a:gd name="connsiteX6" fmla="*/ 142725 w 286239"/>
                <a:gd name="connsiteY6" fmla="*/ 47250 h 286239"/>
                <a:gd name="connsiteX7" fmla="*/ 142725 w 286239"/>
                <a:gd name="connsiteY7" fmla="*/ 238077 h 28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239" h="286239">
                  <a:moveTo>
                    <a:pt x="142725" y="-457"/>
                  </a:moveTo>
                  <a:cubicBezTo>
                    <a:pt x="63810" y="-457"/>
                    <a:pt x="-395" y="63749"/>
                    <a:pt x="-395" y="142663"/>
                  </a:cubicBezTo>
                  <a:cubicBezTo>
                    <a:pt x="-395" y="221578"/>
                    <a:pt x="63810" y="285783"/>
                    <a:pt x="142725" y="285783"/>
                  </a:cubicBezTo>
                  <a:cubicBezTo>
                    <a:pt x="221640" y="285783"/>
                    <a:pt x="285845" y="221578"/>
                    <a:pt x="285845" y="142663"/>
                  </a:cubicBezTo>
                  <a:cubicBezTo>
                    <a:pt x="285845" y="63749"/>
                    <a:pt x="221640" y="-457"/>
                    <a:pt x="142725" y="-457"/>
                  </a:cubicBezTo>
                  <a:moveTo>
                    <a:pt x="142725" y="238077"/>
                  </a:moveTo>
                  <a:cubicBezTo>
                    <a:pt x="15110" y="232113"/>
                    <a:pt x="17067" y="52219"/>
                    <a:pt x="142725" y="47250"/>
                  </a:cubicBezTo>
                  <a:cubicBezTo>
                    <a:pt x="270340" y="53213"/>
                    <a:pt x="268382" y="233107"/>
                    <a:pt x="142725" y="238077"/>
                  </a:cubicBezTo>
                </a:path>
              </a:pathLst>
            </a:custGeom>
            <a:grpFill/>
            <a:ln w="994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2467968" y="806050"/>
              <a:ext cx="63280" cy="63608"/>
            </a:xfrm>
            <a:custGeom>
              <a:avLst/>
              <a:gdLst>
                <a:gd name="connsiteX0" fmla="*/ 31245 w 63280"/>
                <a:gd name="connsiteY0" fmla="*/ -457 h 63608"/>
                <a:gd name="connsiteX1" fmla="*/ 31245 w 63280"/>
                <a:gd name="connsiteY1" fmla="*/ 63152 h 63608"/>
                <a:gd name="connsiteX2" fmla="*/ 31245 w 63280"/>
                <a:gd name="connsiteY2" fmla="*/ -457 h 6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280" h="63608">
                  <a:moveTo>
                    <a:pt x="31245" y="-457"/>
                  </a:moveTo>
                  <a:cubicBezTo>
                    <a:pt x="-11949" y="1770"/>
                    <a:pt x="-9922" y="61850"/>
                    <a:pt x="31245" y="63152"/>
                  </a:cubicBezTo>
                  <a:cubicBezTo>
                    <a:pt x="74439" y="60926"/>
                    <a:pt x="72412" y="845"/>
                    <a:pt x="31245" y="-457"/>
                  </a:cubicBezTo>
                  <a:close/>
                </a:path>
              </a:pathLst>
            </a:custGeom>
            <a:grpFill/>
            <a:ln w="994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2125871" y="462267"/>
              <a:ext cx="826986" cy="749311"/>
            </a:xfrm>
            <a:custGeom>
              <a:avLst/>
              <a:gdLst>
                <a:gd name="connsiteX0" fmla="*/ 790816 w 826986"/>
                <a:gd name="connsiteY0" fmla="*/ 551477 h 749311"/>
                <a:gd name="connsiteX1" fmla="*/ 633463 w 826986"/>
                <a:gd name="connsiteY1" fmla="*/ 3944 h 749311"/>
                <a:gd name="connsiteX2" fmla="*/ 609613 w 826986"/>
                <a:gd name="connsiteY2" fmla="*/ 1763 h 749311"/>
                <a:gd name="connsiteX3" fmla="*/ 595890 w 826986"/>
                <a:gd name="connsiteY3" fmla="*/ 21393 h 749311"/>
                <a:gd name="connsiteX4" fmla="*/ 606131 w 826986"/>
                <a:gd name="connsiteY4" fmla="*/ 43044 h 749311"/>
                <a:gd name="connsiteX5" fmla="*/ 748357 w 826986"/>
                <a:gd name="connsiteY5" fmla="*/ 529314 h 749311"/>
                <a:gd name="connsiteX6" fmla="*/ 715052 w 826986"/>
                <a:gd name="connsiteY6" fmla="*/ 526521 h 749311"/>
                <a:gd name="connsiteX7" fmla="*/ 569705 w 826986"/>
                <a:gd name="connsiteY7" fmla="*/ 57087 h 749311"/>
                <a:gd name="connsiteX8" fmla="*/ 70853 w 826986"/>
                <a:gd name="connsiteY8" fmla="*/ 155542 h 749311"/>
                <a:gd name="connsiteX9" fmla="*/ 117764 w 826986"/>
                <a:gd name="connsiteY9" fmla="*/ 647805 h 749311"/>
                <a:gd name="connsiteX10" fmla="*/ 622600 w 826986"/>
                <a:gd name="connsiteY10" fmla="*/ 653520 h 749311"/>
                <a:gd name="connsiteX11" fmla="*/ 771991 w 826986"/>
                <a:gd name="connsiteY11" fmla="*/ 720657 h 749311"/>
                <a:gd name="connsiteX12" fmla="*/ 790816 w 826986"/>
                <a:gd name="connsiteY12" fmla="*/ 551477 h 749311"/>
                <a:gd name="connsiteX13" fmla="*/ 373313 w 826986"/>
                <a:gd name="connsiteY13" fmla="*/ 701127 h 749311"/>
                <a:gd name="connsiteX14" fmla="*/ 47407 w 826986"/>
                <a:gd name="connsiteY14" fmla="*/ 382954 h 749311"/>
                <a:gd name="connsiteX15" fmla="*/ 373313 w 826986"/>
                <a:gd name="connsiteY15" fmla="*/ 49136 h 749311"/>
                <a:gd name="connsiteX16" fmla="*/ 699219 w 826986"/>
                <a:gd name="connsiteY16" fmla="*/ 367310 h 749311"/>
                <a:gd name="connsiteX17" fmla="*/ 373313 w 826986"/>
                <a:gd name="connsiteY17" fmla="*/ 701127 h 749311"/>
                <a:gd name="connsiteX18" fmla="*/ 723162 w 826986"/>
                <a:gd name="connsiteY18" fmla="*/ 685225 h 749311"/>
                <a:gd name="connsiteX19" fmla="*/ 723162 w 826986"/>
                <a:gd name="connsiteY19" fmla="*/ 573909 h 749311"/>
                <a:gd name="connsiteX20" fmla="*/ 723162 w 826986"/>
                <a:gd name="connsiteY20" fmla="*/ 685225 h 74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26986" h="749311">
                  <a:moveTo>
                    <a:pt x="790816" y="551477"/>
                  </a:moveTo>
                  <a:cubicBezTo>
                    <a:pt x="873835" y="355333"/>
                    <a:pt x="808537" y="126341"/>
                    <a:pt x="633463" y="3944"/>
                  </a:cubicBezTo>
                  <a:cubicBezTo>
                    <a:pt x="626480" y="-1010"/>
                    <a:pt x="617378" y="-1843"/>
                    <a:pt x="609613" y="1763"/>
                  </a:cubicBezTo>
                  <a:cubicBezTo>
                    <a:pt x="601847" y="5369"/>
                    <a:pt x="596610" y="12861"/>
                    <a:pt x="595890" y="21393"/>
                  </a:cubicBezTo>
                  <a:cubicBezTo>
                    <a:pt x="595171" y="29925"/>
                    <a:pt x="599080" y="38188"/>
                    <a:pt x="606131" y="43044"/>
                  </a:cubicBezTo>
                  <a:cubicBezTo>
                    <a:pt x="761685" y="151795"/>
                    <a:pt x="820344" y="354628"/>
                    <a:pt x="748357" y="529314"/>
                  </a:cubicBezTo>
                  <a:cubicBezTo>
                    <a:pt x="737477" y="526604"/>
                    <a:pt x="726231" y="525661"/>
                    <a:pt x="715052" y="526521"/>
                  </a:cubicBezTo>
                  <a:cubicBezTo>
                    <a:pt x="791482" y="353326"/>
                    <a:pt x="726740" y="154290"/>
                    <a:pt x="569705" y="57087"/>
                  </a:cubicBezTo>
                  <a:cubicBezTo>
                    <a:pt x="401410" y="-46585"/>
                    <a:pt x="184653" y="-1135"/>
                    <a:pt x="70853" y="155542"/>
                  </a:cubicBezTo>
                  <a:cubicBezTo>
                    <a:pt x="-40741" y="309207"/>
                    <a:pt x="-18448" y="520547"/>
                    <a:pt x="117764" y="647805"/>
                  </a:cubicBezTo>
                  <a:cubicBezTo>
                    <a:pt x="260288" y="781682"/>
                    <a:pt x="480335" y="781463"/>
                    <a:pt x="622600" y="653520"/>
                  </a:cubicBezTo>
                  <a:cubicBezTo>
                    <a:pt x="638423" y="719335"/>
                    <a:pt x="712139" y="752650"/>
                    <a:pt x="771991" y="720657"/>
                  </a:cubicBezTo>
                  <a:cubicBezTo>
                    <a:pt x="836226" y="685911"/>
                    <a:pt x="845122" y="598568"/>
                    <a:pt x="790816" y="551477"/>
                  </a:cubicBezTo>
                  <a:moveTo>
                    <a:pt x="373313" y="701127"/>
                  </a:moveTo>
                  <a:cubicBezTo>
                    <a:pt x="195407" y="701376"/>
                    <a:pt x="51213" y="558405"/>
                    <a:pt x="47407" y="382954"/>
                  </a:cubicBezTo>
                  <a:cubicBezTo>
                    <a:pt x="42835" y="198925"/>
                    <a:pt x="191560" y="48798"/>
                    <a:pt x="373313" y="49136"/>
                  </a:cubicBezTo>
                  <a:cubicBezTo>
                    <a:pt x="551219" y="48888"/>
                    <a:pt x="695412" y="191859"/>
                    <a:pt x="699219" y="367310"/>
                  </a:cubicBezTo>
                  <a:cubicBezTo>
                    <a:pt x="703791" y="551338"/>
                    <a:pt x="555065" y="701465"/>
                    <a:pt x="373313" y="701127"/>
                  </a:cubicBezTo>
                  <a:moveTo>
                    <a:pt x="723162" y="685225"/>
                  </a:moveTo>
                  <a:cubicBezTo>
                    <a:pt x="648203" y="681518"/>
                    <a:pt x="650399" y="576583"/>
                    <a:pt x="723162" y="573909"/>
                  </a:cubicBezTo>
                  <a:cubicBezTo>
                    <a:pt x="798121" y="577617"/>
                    <a:pt x="795924" y="682551"/>
                    <a:pt x="723162" y="685225"/>
                  </a:cubicBezTo>
                </a:path>
              </a:pathLst>
            </a:custGeom>
            <a:grpFill/>
            <a:ln w="994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2237221" y="297179"/>
              <a:ext cx="524773" cy="274502"/>
            </a:xfrm>
            <a:custGeom>
              <a:avLst/>
              <a:gdLst>
                <a:gd name="connsiteX0" fmla="*/ 452818 w 524773"/>
                <a:gd name="connsiteY0" fmla="*/ -164 h 274502"/>
                <a:gd name="connsiteX1" fmla="*/ 71165 w 524773"/>
                <a:gd name="connsiteY1" fmla="*/ -164 h 274502"/>
                <a:gd name="connsiteX2" fmla="*/ -395 w 524773"/>
                <a:gd name="connsiteY2" fmla="*/ 71396 h 274502"/>
                <a:gd name="connsiteX3" fmla="*/ -395 w 524773"/>
                <a:gd name="connsiteY3" fmla="*/ 274338 h 274502"/>
                <a:gd name="connsiteX4" fmla="*/ 47312 w 524773"/>
                <a:gd name="connsiteY4" fmla="*/ 234583 h 274502"/>
                <a:gd name="connsiteX5" fmla="*/ 47312 w 524773"/>
                <a:gd name="connsiteY5" fmla="*/ 142956 h 274502"/>
                <a:gd name="connsiteX6" fmla="*/ 476671 w 524773"/>
                <a:gd name="connsiteY6" fmla="*/ 142956 h 274502"/>
                <a:gd name="connsiteX7" fmla="*/ 476671 w 524773"/>
                <a:gd name="connsiteY7" fmla="*/ 234553 h 274502"/>
                <a:gd name="connsiteX8" fmla="*/ 524378 w 524773"/>
                <a:gd name="connsiteY8" fmla="*/ 274309 h 274502"/>
                <a:gd name="connsiteX9" fmla="*/ 524378 w 524773"/>
                <a:gd name="connsiteY9" fmla="*/ 71396 h 274502"/>
                <a:gd name="connsiteX10" fmla="*/ 452818 w 524773"/>
                <a:gd name="connsiteY10" fmla="*/ -164 h 274502"/>
                <a:gd name="connsiteX11" fmla="*/ 476671 w 524773"/>
                <a:gd name="connsiteY11" fmla="*/ 95250 h 274502"/>
                <a:gd name="connsiteX12" fmla="*/ 47312 w 524773"/>
                <a:gd name="connsiteY12" fmla="*/ 95250 h 274502"/>
                <a:gd name="connsiteX13" fmla="*/ 47312 w 524773"/>
                <a:gd name="connsiteY13" fmla="*/ 71396 h 274502"/>
                <a:gd name="connsiteX14" fmla="*/ 71165 w 524773"/>
                <a:gd name="connsiteY14" fmla="*/ 47543 h 274502"/>
                <a:gd name="connsiteX15" fmla="*/ 452818 w 524773"/>
                <a:gd name="connsiteY15" fmla="*/ 47543 h 274502"/>
                <a:gd name="connsiteX16" fmla="*/ 476671 w 524773"/>
                <a:gd name="connsiteY16" fmla="*/ 71396 h 274502"/>
                <a:gd name="connsiteX17" fmla="*/ 476671 w 524773"/>
                <a:gd name="connsiteY17" fmla="*/ 95250 h 27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4773" h="274502">
                  <a:moveTo>
                    <a:pt x="452818" y="-164"/>
                  </a:moveTo>
                  <a:lnTo>
                    <a:pt x="71165" y="-164"/>
                  </a:lnTo>
                  <a:cubicBezTo>
                    <a:pt x="31662" y="-120"/>
                    <a:pt x="-351" y="31893"/>
                    <a:pt x="-395" y="71396"/>
                  </a:cubicBezTo>
                  <a:lnTo>
                    <a:pt x="-395" y="274338"/>
                  </a:lnTo>
                  <a:cubicBezTo>
                    <a:pt x="14369" y="259778"/>
                    <a:pt x="30327" y="246480"/>
                    <a:pt x="47312" y="234583"/>
                  </a:cubicBezTo>
                  <a:lnTo>
                    <a:pt x="47312" y="142956"/>
                  </a:lnTo>
                  <a:lnTo>
                    <a:pt x="476671" y="142956"/>
                  </a:lnTo>
                  <a:lnTo>
                    <a:pt x="476671" y="234553"/>
                  </a:lnTo>
                  <a:cubicBezTo>
                    <a:pt x="493648" y="246460"/>
                    <a:pt x="509605" y="259758"/>
                    <a:pt x="524378" y="274309"/>
                  </a:cubicBezTo>
                  <a:lnTo>
                    <a:pt x="524378" y="71396"/>
                  </a:lnTo>
                  <a:cubicBezTo>
                    <a:pt x="524334" y="31893"/>
                    <a:pt x="492321" y="-120"/>
                    <a:pt x="452818" y="-164"/>
                  </a:cubicBezTo>
                  <a:moveTo>
                    <a:pt x="476671" y="95250"/>
                  </a:moveTo>
                  <a:lnTo>
                    <a:pt x="47312" y="95250"/>
                  </a:lnTo>
                  <a:lnTo>
                    <a:pt x="47312" y="71396"/>
                  </a:lnTo>
                  <a:cubicBezTo>
                    <a:pt x="47312" y="58222"/>
                    <a:pt x="57991" y="47543"/>
                    <a:pt x="71165" y="47543"/>
                  </a:cubicBezTo>
                  <a:lnTo>
                    <a:pt x="452818" y="47543"/>
                  </a:lnTo>
                  <a:cubicBezTo>
                    <a:pt x="465992" y="47543"/>
                    <a:pt x="476671" y="58222"/>
                    <a:pt x="476671" y="71396"/>
                  </a:cubicBezTo>
                  <a:lnTo>
                    <a:pt x="476671" y="95250"/>
                  </a:lnTo>
                </a:path>
              </a:pathLst>
            </a:custGeom>
            <a:grpFill/>
            <a:ln w="994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3" name="椭圆 12"/>
          <p:cNvSpPr/>
          <p:nvPr/>
        </p:nvSpPr>
        <p:spPr>
          <a:xfrm>
            <a:off x="4870450" y="3292475"/>
            <a:ext cx="655320" cy="655320"/>
          </a:xfrm>
          <a:prstGeom prst="ellipse">
            <a:avLst/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grpSp>
        <p:nvGrpSpPr>
          <p:cNvPr id="31" name="图片 4" descr="32313538333630393b32313538333730393bbed9cad6cce1ceca"/>
          <p:cNvGrpSpPr/>
          <p:nvPr/>
        </p:nvGrpSpPr>
        <p:grpSpPr>
          <a:xfrm rot="0">
            <a:off x="5060315" y="3436620"/>
            <a:ext cx="274955" cy="355600"/>
            <a:chOff x="3621292" y="297180"/>
            <a:chExt cx="710155" cy="914399"/>
          </a:xfrm>
          <a:solidFill>
            <a:schemeClr val="bg1"/>
          </a:solidFill>
        </p:grpSpPr>
        <p:sp>
          <p:nvSpPr>
            <p:cNvPr id="32" name="任意多边形: 形状 31"/>
            <p:cNvSpPr/>
            <p:nvPr/>
          </p:nvSpPr>
          <p:spPr>
            <a:xfrm>
              <a:off x="3887133" y="297180"/>
              <a:ext cx="194535" cy="365865"/>
            </a:xfrm>
            <a:custGeom>
              <a:avLst/>
              <a:gdLst>
                <a:gd name="connsiteX0" fmla="*/ 169661 w 194535"/>
                <a:gd name="connsiteY0" fmla="*/ 365674 h 365865"/>
                <a:gd name="connsiteX1" fmla="*/ 145173 w 194535"/>
                <a:gd name="connsiteY1" fmla="*/ 341186 h 365865"/>
                <a:gd name="connsiteX2" fmla="*/ 145173 w 194535"/>
                <a:gd name="connsiteY2" fmla="*/ 97937 h 365865"/>
                <a:gd name="connsiteX3" fmla="*/ 101010 w 194535"/>
                <a:gd name="connsiteY3" fmla="*/ 49160 h 365865"/>
                <a:gd name="connsiteX4" fmla="*/ 48159 w 194535"/>
                <a:gd name="connsiteY4" fmla="*/ 88356 h 365865"/>
                <a:gd name="connsiteX5" fmla="*/ 19386 w 194535"/>
                <a:gd name="connsiteY5" fmla="*/ 107661 h 365865"/>
                <a:gd name="connsiteX6" fmla="*/ 81 w 194535"/>
                <a:gd name="connsiteY6" fmla="*/ 78887 h 365865"/>
                <a:gd name="connsiteX7" fmla="*/ 105766 w 194535"/>
                <a:gd name="connsiteY7" fmla="*/ 282 h 365865"/>
                <a:gd name="connsiteX8" fmla="*/ 194149 w 194535"/>
                <a:gd name="connsiteY8" fmla="*/ 97937 h 365865"/>
                <a:gd name="connsiteX9" fmla="*/ 194149 w 194535"/>
                <a:gd name="connsiteY9" fmla="*/ 341186 h 365865"/>
                <a:gd name="connsiteX10" fmla="*/ 169661 w 194535"/>
                <a:gd name="connsiteY10" fmla="*/ 365674 h 3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535" h="365865">
                  <a:moveTo>
                    <a:pt x="169661" y="365674"/>
                  </a:moveTo>
                  <a:cubicBezTo>
                    <a:pt x="156137" y="365674"/>
                    <a:pt x="145173" y="354710"/>
                    <a:pt x="145173" y="341186"/>
                  </a:cubicBezTo>
                  <a:lnTo>
                    <a:pt x="145173" y="97937"/>
                  </a:lnTo>
                  <a:cubicBezTo>
                    <a:pt x="145192" y="72738"/>
                    <a:pt x="126088" y="51636"/>
                    <a:pt x="101010" y="49160"/>
                  </a:cubicBezTo>
                  <a:cubicBezTo>
                    <a:pt x="75933" y="46684"/>
                    <a:pt x="53069" y="63640"/>
                    <a:pt x="48159" y="88356"/>
                  </a:cubicBezTo>
                  <a:cubicBezTo>
                    <a:pt x="45544" y="101633"/>
                    <a:pt x="32662" y="110276"/>
                    <a:pt x="19386" y="107661"/>
                  </a:cubicBezTo>
                  <a:cubicBezTo>
                    <a:pt x="6109" y="105046"/>
                    <a:pt x="-2534" y="92164"/>
                    <a:pt x="81" y="78887"/>
                  </a:cubicBezTo>
                  <a:cubicBezTo>
                    <a:pt x="9806" y="29376"/>
                    <a:pt x="55551" y="-4647"/>
                    <a:pt x="105766" y="282"/>
                  </a:cubicBezTo>
                  <a:cubicBezTo>
                    <a:pt x="155981" y="5211"/>
                    <a:pt x="194237" y="47480"/>
                    <a:pt x="194149" y="97937"/>
                  </a:cubicBezTo>
                  <a:lnTo>
                    <a:pt x="194149" y="341186"/>
                  </a:lnTo>
                  <a:cubicBezTo>
                    <a:pt x="194149" y="354710"/>
                    <a:pt x="183186" y="365674"/>
                    <a:pt x="169661" y="36567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3760874" y="334080"/>
              <a:ext cx="195915" cy="373043"/>
            </a:xfrm>
            <a:custGeom>
              <a:avLst/>
              <a:gdLst>
                <a:gd name="connsiteX0" fmla="*/ 24190 w 195915"/>
                <a:gd name="connsiteY0" fmla="*/ 372824 h 373043"/>
                <a:gd name="connsiteX1" fmla="*/ -298 w 195915"/>
                <a:gd name="connsiteY1" fmla="*/ 348336 h 373043"/>
                <a:gd name="connsiteX2" fmla="*/ -298 w 195915"/>
                <a:gd name="connsiteY2" fmla="*/ 97741 h 373043"/>
                <a:gd name="connsiteX3" fmla="*/ 60166 w 195915"/>
                <a:gd name="connsiteY3" fmla="*/ 7241 h 373043"/>
                <a:gd name="connsiteX4" fmla="*/ 166915 w 195915"/>
                <a:gd name="connsiteY4" fmla="*/ 28470 h 373043"/>
                <a:gd name="connsiteX5" fmla="*/ 168068 w 195915"/>
                <a:gd name="connsiteY5" fmla="*/ 29653 h 373043"/>
                <a:gd name="connsiteX6" fmla="*/ 195617 w 195915"/>
                <a:gd name="connsiteY6" fmla="*/ 97741 h 373043"/>
                <a:gd name="connsiteX7" fmla="*/ 195617 w 195915"/>
                <a:gd name="connsiteY7" fmla="*/ 326296 h 373043"/>
                <a:gd name="connsiteX8" fmla="*/ 171129 w 195915"/>
                <a:gd name="connsiteY8" fmla="*/ 350784 h 373043"/>
                <a:gd name="connsiteX9" fmla="*/ 146641 w 195915"/>
                <a:gd name="connsiteY9" fmla="*/ 326296 h 373043"/>
                <a:gd name="connsiteX10" fmla="*/ 146641 w 195915"/>
                <a:gd name="connsiteY10" fmla="*/ 97741 h 373043"/>
                <a:gd name="connsiteX11" fmla="*/ 132877 w 195915"/>
                <a:gd name="connsiteY11" fmla="*/ 63702 h 373043"/>
                <a:gd name="connsiteX12" fmla="*/ 132295 w 195915"/>
                <a:gd name="connsiteY12" fmla="*/ 63110 h 373043"/>
                <a:gd name="connsiteX13" fmla="*/ 78914 w 195915"/>
                <a:gd name="connsiteY13" fmla="*/ 52483 h 373043"/>
                <a:gd name="connsiteX14" fmla="*/ 48679 w 195915"/>
                <a:gd name="connsiteY14" fmla="*/ 97741 h 373043"/>
                <a:gd name="connsiteX15" fmla="*/ 48679 w 195915"/>
                <a:gd name="connsiteY15" fmla="*/ 348336 h 373043"/>
                <a:gd name="connsiteX16" fmla="*/ 24190 w 195915"/>
                <a:gd name="connsiteY16" fmla="*/ 372824 h 37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915" h="373043">
                  <a:moveTo>
                    <a:pt x="24190" y="372824"/>
                  </a:moveTo>
                  <a:cubicBezTo>
                    <a:pt x="10666" y="372824"/>
                    <a:pt x="-298" y="361860"/>
                    <a:pt x="-298" y="348336"/>
                  </a:cubicBezTo>
                  <a:lnTo>
                    <a:pt x="-298" y="97741"/>
                  </a:lnTo>
                  <a:cubicBezTo>
                    <a:pt x="-300" y="58122"/>
                    <a:pt x="23564" y="22403"/>
                    <a:pt x="60166" y="7241"/>
                  </a:cubicBezTo>
                  <a:cubicBezTo>
                    <a:pt x="96768" y="-7923"/>
                    <a:pt x="138900" y="456"/>
                    <a:pt x="166915" y="28470"/>
                  </a:cubicBezTo>
                  <a:cubicBezTo>
                    <a:pt x="167303" y="28858"/>
                    <a:pt x="167691" y="29255"/>
                    <a:pt x="168068" y="29653"/>
                  </a:cubicBezTo>
                  <a:cubicBezTo>
                    <a:pt x="185775" y="47891"/>
                    <a:pt x="195660" y="72322"/>
                    <a:pt x="195617" y="97741"/>
                  </a:cubicBezTo>
                  <a:lnTo>
                    <a:pt x="195617" y="326296"/>
                  </a:lnTo>
                  <a:cubicBezTo>
                    <a:pt x="195617" y="339821"/>
                    <a:pt x="184654" y="350784"/>
                    <a:pt x="171129" y="350784"/>
                  </a:cubicBezTo>
                  <a:cubicBezTo>
                    <a:pt x="157605" y="350784"/>
                    <a:pt x="146641" y="339821"/>
                    <a:pt x="146641" y="326296"/>
                  </a:cubicBezTo>
                  <a:lnTo>
                    <a:pt x="146641" y="97741"/>
                  </a:lnTo>
                  <a:cubicBezTo>
                    <a:pt x="146663" y="85034"/>
                    <a:pt x="141724" y="72822"/>
                    <a:pt x="132877" y="63702"/>
                  </a:cubicBezTo>
                  <a:lnTo>
                    <a:pt x="132295" y="63110"/>
                  </a:lnTo>
                  <a:cubicBezTo>
                    <a:pt x="118289" y="49097"/>
                    <a:pt x="97220" y="44902"/>
                    <a:pt x="78914" y="52483"/>
                  </a:cubicBezTo>
                  <a:cubicBezTo>
                    <a:pt x="60609" y="60065"/>
                    <a:pt x="48675" y="77928"/>
                    <a:pt x="48679" y="97741"/>
                  </a:cubicBezTo>
                  <a:lnTo>
                    <a:pt x="48679" y="348336"/>
                  </a:lnTo>
                  <a:cubicBezTo>
                    <a:pt x="48679" y="361860"/>
                    <a:pt x="37715" y="372824"/>
                    <a:pt x="24190" y="37282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4031435" y="334090"/>
              <a:ext cx="175122" cy="373034"/>
            </a:xfrm>
            <a:custGeom>
              <a:avLst/>
              <a:gdLst>
                <a:gd name="connsiteX0" fmla="*/ 150154 w 175122"/>
                <a:gd name="connsiteY0" fmla="*/ 372814 h 373034"/>
                <a:gd name="connsiteX1" fmla="*/ 125666 w 175122"/>
                <a:gd name="connsiteY1" fmla="*/ 348326 h 373034"/>
                <a:gd name="connsiteX2" fmla="*/ 125666 w 175122"/>
                <a:gd name="connsiteY2" fmla="*/ 97731 h 373034"/>
                <a:gd name="connsiteX3" fmla="*/ 95042 w 175122"/>
                <a:gd name="connsiteY3" fmla="*/ 52325 h 373034"/>
                <a:gd name="connsiteX4" fmla="*/ 41468 w 175122"/>
                <a:gd name="connsiteY4" fmla="*/ 63702 h 373034"/>
                <a:gd name="connsiteX5" fmla="*/ 6989 w 175122"/>
                <a:gd name="connsiteY5" fmla="*/ 64138 h 373034"/>
                <a:gd name="connsiteX6" fmla="*/ 6256 w 175122"/>
                <a:gd name="connsiteY6" fmla="*/ 29664 h 373034"/>
                <a:gd name="connsiteX7" fmla="*/ 113400 w 175122"/>
                <a:gd name="connsiteY7" fmla="*/ 6922 h 373034"/>
                <a:gd name="connsiteX8" fmla="*/ 174642 w 175122"/>
                <a:gd name="connsiteY8" fmla="*/ 97731 h 373034"/>
                <a:gd name="connsiteX9" fmla="*/ 174642 w 175122"/>
                <a:gd name="connsiteY9" fmla="*/ 348326 h 373034"/>
                <a:gd name="connsiteX10" fmla="*/ 150154 w 175122"/>
                <a:gd name="connsiteY10" fmla="*/ 372814 h 37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22" h="373034">
                  <a:moveTo>
                    <a:pt x="150154" y="372814"/>
                  </a:moveTo>
                  <a:cubicBezTo>
                    <a:pt x="136630" y="372814"/>
                    <a:pt x="125666" y="361850"/>
                    <a:pt x="125666" y="348326"/>
                  </a:cubicBezTo>
                  <a:lnTo>
                    <a:pt x="125666" y="97731"/>
                  </a:lnTo>
                  <a:cubicBezTo>
                    <a:pt x="125665" y="77769"/>
                    <a:pt x="113549" y="59805"/>
                    <a:pt x="95042" y="52325"/>
                  </a:cubicBezTo>
                  <a:cubicBezTo>
                    <a:pt x="76534" y="44845"/>
                    <a:pt x="55338" y="49346"/>
                    <a:pt x="41468" y="63702"/>
                  </a:cubicBezTo>
                  <a:cubicBezTo>
                    <a:pt x="32042" y="73287"/>
                    <a:pt x="16653" y="73481"/>
                    <a:pt x="6989" y="64138"/>
                  </a:cubicBezTo>
                  <a:cubicBezTo>
                    <a:pt x="-2676" y="54796"/>
                    <a:pt x="-3004" y="39409"/>
                    <a:pt x="6256" y="29664"/>
                  </a:cubicBezTo>
                  <a:cubicBezTo>
                    <a:pt x="33999" y="958"/>
                    <a:pt x="76388" y="-8039"/>
                    <a:pt x="113400" y="6922"/>
                  </a:cubicBezTo>
                  <a:cubicBezTo>
                    <a:pt x="150411" y="21883"/>
                    <a:pt x="174640" y="57809"/>
                    <a:pt x="174642" y="97731"/>
                  </a:cubicBezTo>
                  <a:lnTo>
                    <a:pt x="174642" y="348326"/>
                  </a:lnTo>
                  <a:cubicBezTo>
                    <a:pt x="174642" y="361850"/>
                    <a:pt x="163679" y="372814"/>
                    <a:pt x="150154" y="37281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3621292" y="414894"/>
              <a:ext cx="710155" cy="674244"/>
            </a:xfrm>
            <a:custGeom>
              <a:avLst/>
              <a:gdLst>
                <a:gd name="connsiteX0" fmla="*/ 450201 w 710155"/>
                <a:gd name="connsiteY0" fmla="*/ 673862 h 674244"/>
                <a:gd name="connsiteX1" fmla="*/ 296130 w 710155"/>
                <a:gd name="connsiteY1" fmla="*/ 673862 h 674244"/>
                <a:gd name="connsiteX2" fmla="*/ -380 w 710155"/>
                <a:gd name="connsiteY2" fmla="*/ 377321 h 674244"/>
                <a:gd name="connsiteX3" fmla="*/ -380 w 710155"/>
                <a:gd name="connsiteY3" fmla="*/ 326131 h 674244"/>
                <a:gd name="connsiteX4" fmla="*/ 82880 w 710155"/>
                <a:gd name="connsiteY4" fmla="*/ 242871 h 674244"/>
                <a:gd name="connsiteX5" fmla="*/ 206830 w 710155"/>
                <a:gd name="connsiteY5" fmla="*/ 242871 h 674244"/>
                <a:gd name="connsiteX6" fmla="*/ 305711 w 710155"/>
                <a:gd name="connsiteY6" fmla="*/ 339712 h 674244"/>
                <a:gd name="connsiteX7" fmla="*/ 277418 w 710155"/>
                <a:gd name="connsiteY7" fmla="*/ 409695 h 674244"/>
                <a:gd name="connsiteX8" fmla="*/ 207759 w 710155"/>
                <a:gd name="connsiteY8" fmla="*/ 438776 h 674244"/>
                <a:gd name="connsiteX9" fmla="*/ 156344 w 710155"/>
                <a:gd name="connsiteY9" fmla="*/ 438776 h 674244"/>
                <a:gd name="connsiteX10" fmla="*/ 131856 w 710155"/>
                <a:gd name="connsiteY10" fmla="*/ 414288 h 674244"/>
                <a:gd name="connsiteX11" fmla="*/ 156344 w 710155"/>
                <a:gd name="connsiteY11" fmla="*/ 389800 h 674244"/>
                <a:gd name="connsiteX12" fmla="*/ 207769 w 710155"/>
                <a:gd name="connsiteY12" fmla="*/ 389800 h 674244"/>
                <a:gd name="connsiteX13" fmla="*/ 242600 w 710155"/>
                <a:gd name="connsiteY13" fmla="*/ 375257 h 674244"/>
                <a:gd name="connsiteX14" fmla="*/ 256745 w 710155"/>
                <a:gd name="connsiteY14" fmla="*/ 340263 h 674244"/>
                <a:gd name="connsiteX15" fmla="*/ 206830 w 710155"/>
                <a:gd name="connsiteY15" fmla="*/ 291848 h 674244"/>
                <a:gd name="connsiteX16" fmla="*/ 82880 w 710155"/>
                <a:gd name="connsiteY16" fmla="*/ 291848 h 674244"/>
                <a:gd name="connsiteX17" fmla="*/ 48596 w 710155"/>
                <a:gd name="connsiteY17" fmla="*/ 326131 h 674244"/>
                <a:gd name="connsiteX18" fmla="*/ 48596 w 710155"/>
                <a:gd name="connsiteY18" fmla="*/ 377321 h 674244"/>
                <a:gd name="connsiteX19" fmla="*/ 296161 w 710155"/>
                <a:gd name="connsiteY19" fmla="*/ 624886 h 674244"/>
                <a:gd name="connsiteX20" fmla="*/ 450232 w 710155"/>
                <a:gd name="connsiteY20" fmla="*/ 624886 h 674244"/>
                <a:gd name="connsiteX21" fmla="*/ 660799 w 710155"/>
                <a:gd name="connsiteY21" fmla="*/ 414288 h 674244"/>
                <a:gd name="connsiteX22" fmla="*/ 660799 w 710155"/>
                <a:gd name="connsiteY22" fmla="*/ 97575 h 674244"/>
                <a:gd name="connsiteX23" fmla="*/ 630792 w 710155"/>
                <a:gd name="connsiteY23" fmla="*/ 52420 h 674244"/>
                <a:gd name="connsiteX24" fmla="*/ 577540 w 710155"/>
                <a:gd name="connsiteY24" fmla="*/ 62598 h 674244"/>
                <a:gd name="connsiteX25" fmla="*/ 542909 w 710155"/>
                <a:gd name="connsiteY25" fmla="*/ 62251 h 674244"/>
                <a:gd name="connsiteX26" fmla="*/ 543256 w 710155"/>
                <a:gd name="connsiteY26" fmla="*/ 27621 h 674244"/>
                <a:gd name="connsiteX27" fmla="*/ 649761 w 710155"/>
                <a:gd name="connsiteY27" fmla="*/ 7266 h 674244"/>
                <a:gd name="connsiteX28" fmla="*/ 709775 w 710155"/>
                <a:gd name="connsiteY28" fmla="*/ 97575 h 674244"/>
                <a:gd name="connsiteX29" fmla="*/ 709775 w 710155"/>
                <a:gd name="connsiteY29" fmla="*/ 414288 h 674244"/>
                <a:gd name="connsiteX30" fmla="*/ 450201 w 710155"/>
                <a:gd name="connsiteY30" fmla="*/ 673862 h 67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0155" h="674244">
                  <a:moveTo>
                    <a:pt x="450201" y="673862"/>
                  </a:moveTo>
                  <a:lnTo>
                    <a:pt x="296130" y="673862"/>
                  </a:lnTo>
                  <a:cubicBezTo>
                    <a:pt x="132365" y="673851"/>
                    <a:pt x="-386" y="541087"/>
                    <a:pt x="-380" y="377321"/>
                  </a:cubicBezTo>
                  <a:lnTo>
                    <a:pt x="-380" y="326131"/>
                  </a:lnTo>
                  <a:cubicBezTo>
                    <a:pt x="-324" y="280171"/>
                    <a:pt x="36919" y="242928"/>
                    <a:pt x="82880" y="242871"/>
                  </a:cubicBezTo>
                  <a:lnTo>
                    <a:pt x="206830" y="242871"/>
                  </a:lnTo>
                  <a:cubicBezTo>
                    <a:pt x="260765" y="242871"/>
                    <a:pt x="305119" y="286317"/>
                    <a:pt x="305711" y="339712"/>
                  </a:cubicBezTo>
                  <a:cubicBezTo>
                    <a:pt x="306008" y="365882"/>
                    <a:pt x="295820" y="391084"/>
                    <a:pt x="277418" y="409695"/>
                  </a:cubicBezTo>
                  <a:cubicBezTo>
                    <a:pt x="259016" y="428306"/>
                    <a:pt x="233931" y="438778"/>
                    <a:pt x="207759" y="438776"/>
                  </a:cubicBezTo>
                  <a:lnTo>
                    <a:pt x="156344" y="438776"/>
                  </a:lnTo>
                  <a:cubicBezTo>
                    <a:pt x="142819" y="438776"/>
                    <a:pt x="131856" y="427813"/>
                    <a:pt x="131856" y="414288"/>
                  </a:cubicBezTo>
                  <a:cubicBezTo>
                    <a:pt x="131856" y="400764"/>
                    <a:pt x="142819" y="389800"/>
                    <a:pt x="156344" y="389800"/>
                  </a:cubicBezTo>
                  <a:lnTo>
                    <a:pt x="207769" y="389800"/>
                  </a:lnTo>
                  <a:cubicBezTo>
                    <a:pt x="220856" y="389801"/>
                    <a:pt x="233399" y="384564"/>
                    <a:pt x="242600" y="375257"/>
                  </a:cubicBezTo>
                  <a:cubicBezTo>
                    <a:pt x="251802" y="365951"/>
                    <a:pt x="256895" y="353349"/>
                    <a:pt x="256745" y="340263"/>
                  </a:cubicBezTo>
                  <a:cubicBezTo>
                    <a:pt x="256449" y="313560"/>
                    <a:pt x="234053" y="291848"/>
                    <a:pt x="206830" y="291848"/>
                  </a:cubicBezTo>
                  <a:lnTo>
                    <a:pt x="82880" y="291848"/>
                  </a:lnTo>
                  <a:cubicBezTo>
                    <a:pt x="63952" y="291865"/>
                    <a:pt x="48614" y="307204"/>
                    <a:pt x="48596" y="326131"/>
                  </a:cubicBezTo>
                  <a:lnTo>
                    <a:pt x="48596" y="377321"/>
                  </a:lnTo>
                  <a:cubicBezTo>
                    <a:pt x="48602" y="514046"/>
                    <a:pt x="159437" y="624880"/>
                    <a:pt x="296161" y="624886"/>
                  </a:cubicBezTo>
                  <a:lnTo>
                    <a:pt x="450232" y="624886"/>
                  </a:lnTo>
                  <a:cubicBezTo>
                    <a:pt x="566326" y="624886"/>
                    <a:pt x="660799" y="530413"/>
                    <a:pt x="660799" y="414288"/>
                  </a:cubicBezTo>
                  <a:lnTo>
                    <a:pt x="660799" y="97575"/>
                  </a:lnTo>
                  <a:cubicBezTo>
                    <a:pt x="660799" y="77855"/>
                    <a:pt x="648972" y="60058"/>
                    <a:pt x="630792" y="52420"/>
                  </a:cubicBezTo>
                  <a:cubicBezTo>
                    <a:pt x="612611" y="44783"/>
                    <a:pt x="591622" y="48794"/>
                    <a:pt x="577540" y="62598"/>
                  </a:cubicBezTo>
                  <a:cubicBezTo>
                    <a:pt x="567881" y="72065"/>
                    <a:pt x="552376" y="71910"/>
                    <a:pt x="542909" y="62251"/>
                  </a:cubicBezTo>
                  <a:cubicBezTo>
                    <a:pt x="533443" y="52593"/>
                    <a:pt x="533598" y="37088"/>
                    <a:pt x="543256" y="27621"/>
                  </a:cubicBezTo>
                  <a:cubicBezTo>
                    <a:pt x="571423" y="13"/>
                    <a:pt x="613399" y="-8010"/>
                    <a:pt x="649761" y="7266"/>
                  </a:cubicBezTo>
                  <a:cubicBezTo>
                    <a:pt x="686123" y="22542"/>
                    <a:pt x="709776" y="58135"/>
                    <a:pt x="709775" y="97575"/>
                  </a:cubicBezTo>
                  <a:lnTo>
                    <a:pt x="709775" y="414288"/>
                  </a:lnTo>
                  <a:cubicBezTo>
                    <a:pt x="709782" y="557650"/>
                    <a:pt x="593563" y="673868"/>
                    <a:pt x="450201" y="67386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3776383" y="1038969"/>
              <a:ext cx="448948" cy="172610"/>
            </a:xfrm>
            <a:custGeom>
              <a:avLst/>
              <a:gdLst>
                <a:gd name="connsiteX0" fmla="*/ 399575 w 448948"/>
                <a:gd name="connsiteY0" fmla="*/ 27712 h 172610"/>
                <a:gd name="connsiteX1" fmla="*/ 399575 w 448948"/>
                <a:gd name="connsiteY1" fmla="*/ 106665 h 172610"/>
                <a:gd name="connsiteX2" fmla="*/ 383250 w 448948"/>
                <a:gd name="connsiteY2" fmla="*/ 122991 h 172610"/>
                <a:gd name="connsiteX3" fmla="*/ 64905 w 448948"/>
                <a:gd name="connsiteY3" fmla="*/ 122991 h 172610"/>
                <a:gd name="connsiteX4" fmla="*/ 48579 w 448948"/>
                <a:gd name="connsiteY4" fmla="*/ 106665 h 172610"/>
                <a:gd name="connsiteX5" fmla="*/ 48579 w 448948"/>
                <a:gd name="connsiteY5" fmla="*/ 34762 h 172610"/>
                <a:gd name="connsiteX6" fmla="*/ -397 w 448948"/>
                <a:gd name="connsiteY6" fmla="*/ 13611 h 172610"/>
                <a:gd name="connsiteX7" fmla="*/ -397 w 448948"/>
                <a:gd name="connsiteY7" fmla="*/ 106665 h 172610"/>
                <a:gd name="connsiteX8" fmla="*/ 64905 w 448948"/>
                <a:gd name="connsiteY8" fmla="*/ 171967 h 172610"/>
                <a:gd name="connsiteX9" fmla="*/ 383250 w 448948"/>
                <a:gd name="connsiteY9" fmla="*/ 171967 h 172610"/>
                <a:gd name="connsiteX10" fmla="*/ 448552 w 448948"/>
                <a:gd name="connsiteY10" fmla="*/ 106665 h 172610"/>
                <a:gd name="connsiteX11" fmla="*/ 448552 w 448948"/>
                <a:gd name="connsiteY11" fmla="*/ -644 h 172610"/>
                <a:gd name="connsiteX12" fmla="*/ 399575 w 448948"/>
                <a:gd name="connsiteY12" fmla="*/ 27712 h 17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8948" h="172610">
                  <a:moveTo>
                    <a:pt x="399575" y="27712"/>
                  </a:moveTo>
                  <a:lnTo>
                    <a:pt x="399575" y="106665"/>
                  </a:lnTo>
                  <a:cubicBezTo>
                    <a:pt x="399575" y="115682"/>
                    <a:pt x="392267" y="122991"/>
                    <a:pt x="383250" y="122991"/>
                  </a:cubicBezTo>
                  <a:lnTo>
                    <a:pt x="64905" y="122991"/>
                  </a:lnTo>
                  <a:cubicBezTo>
                    <a:pt x="55888" y="122991"/>
                    <a:pt x="48579" y="115682"/>
                    <a:pt x="48579" y="106665"/>
                  </a:cubicBezTo>
                  <a:lnTo>
                    <a:pt x="48579" y="34762"/>
                  </a:lnTo>
                  <a:cubicBezTo>
                    <a:pt x="31650" y="29202"/>
                    <a:pt x="15258" y="22122"/>
                    <a:pt x="-397" y="13611"/>
                  </a:cubicBezTo>
                  <a:lnTo>
                    <a:pt x="-397" y="106665"/>
                  </a:lnTo>
                  <a:cubicBezTo>
                    <a:pt x="-357" y="142714"/>
                    <a:pt x="28856" y="171927"/>
                    <a:pt x="64905" y="171967"/>
                  </a:cubicBezTo>
                  <a:lnTo>
                    <a:pt x="383250" y="171967"/>
                  </a:lnTo>
                  <a:cubicBezTo>
                    <a:pt x="419299" y="171927"/>
                    <a:pt x="448512" y="142714"/>
                    <a:pt x="448552" y="106665"/>
                  </a:cubicBezTo>
                  <a:lnTo>
                    <a:pt x="448552" y="-644"/>
                  </a:lnTo>
                  <a:cubicBezTo>
                    <a:pt x="433317" y="10578"/>
                    <a:pt x="416893" y="20087"/>
                    <a:pt x="399575" y="2771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4870450" y="4863465"/>
            <a:ext cx="655320" cy="655320"/>
          </a:xfrm>
          <a:prstGeom prst="ellipse">
            <a:avLst/>
          </a:prstGeom>
          <a:solidFill>
            <a:srgbClr val="FF8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grpSp>
        <p:nvGrpSpPr>
          <p:cNvPr id="55" name="图片 10" descr="32313538333630393b32313538333731353bd1a7cfb0d6facad6"/>
          <p:cNvGrpSpPr/>
          <p:nvPr/>
        </p:nvGrpSpPr>
        <p:grpSpPr>
          <a:xfrm rot="0">
            <a:off x="5020310" y="4990465"/>
            <a:ext cx="355600" cy="355600"/>
            <a:chOff x="645171" y="2971800"/>
            <a:chExt cx="914376" cy="914399"/>
          </a:xfrm>
          <a:solidFill>
            <a:schemeClr val="bg1"/>
          </a:solidFill>
        </p:grpSpPr>
        <p:sp>
          <p:nvSpPr>
            <p:cNvPr id="56" name="任意多边形: 形状 55"/>
            <p:cNvSpPr/>
            <p:nvPr/>
          </p:nvSpPr>
          <p:spPr>
            <a:xfrm>
              <a:off x="645171" y="2971800"/>
              <a:ext cx="914376" cy="914399"/>
            </a:xfrm>
            <a:custGeom>
              <a:avLst/>
              <a:gdLst>
                <a:gd name="connsiteX0" fmla="*/ 862235 w 914376"/>
                <a:gd name="connsiteY0" fmla="*/ 198065 h 914399"/>
                <a:gd name="connsiteX1" fmla="*/ 482683 w 914376"/>
                <a:gd name="connsiteY1" fmla="*/ 198065 h 914399"/>
                <a:gd name="connsiteX2" fmla="*/ 482683 w 914376"/>
                <a:gd name="connsiteY2" fmla="*/ 159344 h 914399"/>
                <a:gd name="connsiteX3" fmla="*/ 537697 w 914376"/>
                <a:gd name="connsiteY3" fmla="*/ 68480 h 914399"/>
                <a:gd name="connsiteX4" fmla="*/ 456804 w 914376"/>
                <a:gd name="connsiteY4" fmla="*/ -360 h 914399"/>
                <a:gd name="connsiteX5" fmla="*/ 375911 w 914376"/>
                <a:gd name="connsiteY5" fmla="*/ 68480 h 914399"/>
                <a:gd name="connsiteX6" fmla="*/ 430926 w 914376"/>
                <a:gd name="connsiteY6" fmla="*/ 159344 h 914399"/>
                <a:gd name="connsiteX7" fmla="*/ 430926 w 914376"/>
                <a:gd name="connsiteY7" fmla="*/ 198065 h 914399"/>
                <a:gd name="connsiteX8" fmla="*/ 51373 w 914376"/>
                <a:gd name="connsiteY8" fmla="*/ 198065 h 914399"/>
                <a:gd name="connsiteX9" fmla="*/ -384 w 914376"/>
                <a:gd name="connsiteY9" fmla="*/ 249822 h 914399"/>
                <a:gd name="connsiteX10" fmla="*/ -384 w 914376"/>
                <a:gd name="connsiteY10" fmla="*/ 741515 h 914399"/>
                <a:gd name="connsiteX11" fmla="*/ 51373 w 914376"/>
                <a:gd name="connsiteY11" fmla="*/ 793272 h 914399"/>
                <a:gd name="connsiteX12" fmla="*/ 154887 w 914376"/>
                <a:gd name="connsiteY12" fmla="*/ 793272 h 914399"/>
                <a:gd name="connsiteX13" fmla="*/ 154887 w 914376"/>
                <a:gd name="connsiteY13" fmla="*/ 836403 h 914399"/>
                <a:gd name="connsiteX14" fmla="*/ 232523 w 914376"/>
                <a:gd name="connsiteY14" fmla="*/ 914039 h 914399"/>
                <a:gd name="connsiteX15" fmla="*/ 681085 w 914376"/>
                <a:gd name="connsiteY15" fmla="*/ 914039 h 914399"/>
                <a:gd name="connsiteX16" fmla="*/ 758721 w 914376"/>
                <a:gd name="connsiteY16" fmla="*/ 836403 h 914399"/>
                <a:gd name="connsiteX17" fmla="*/ 758721 w 914376"/>
                <a:gd name="connsiteY17" fmla="*/ 793272 h 914399"/>
                <a:gd name="connsiteX18" fmla="*/ 862235 w 914376"/>
                <a:gd name="connsiteY18" fmla="*/ 793272 h 914399"/>
                <a:gd name="connsiteX19" fmla="*/ 913992 w 914376"/>
                <a:gd name="connsiteY19" fmla="*/ 741515 h 914399"/>
                <a:gd name="connsiteX20" fmla="*/ 913992 w 914376"/>
                <a:gd name="connsiteY20" fmla="*/ 249822 h 914399"/>
                <a:gd name="connsiteX21" fmla="*/ 862235 w 914376"/>
                <a:gd name="connsiteY21" fmla="*/ 198065 h 914399"/>
                <a:gd name="connsiteX22" fmla="*/ 456804 w 914376"/>
                <a:gd name="connsiteY22" fmla="*/ 51420 h 914399"/>
                <a:gd name="connsiteX23" fmla="*/ 486996 w 914376"/>
                <a:gd name="connsiteY23" fmla="*/ 81611 h 914399"/>
                <a:gd name="connsiteX24" fmla="*/ 456804 w 914376"/>
                <a:gd name="connsiteY24" fmla="*/ 111803 h 914399"/>
                <a:gd name="connsiteX25" fmla="*/ 426613 w 914376"/>
                <a:gd name="connsiteY25" fmla="*/ 81611 h 914399"/>
                <a:gd name="connsiteX26" fmla="*/ 456804 w 914376"/>
                <a:gd name="connsiteY26" fmla="*/ 51420 h 914399"/>
                <a:gd name="connsiteX27" fmla="*/ 706964 w 914376"/>
                <a:gd name="connsiteY27" fmla="*/ 836403 h 914399"/>
                <a:gd name="connsiteX28" fmla="*/ 681085 w 914376"/>
                <a:gd name="connsiteY28" fmla="*/ 862282 h 914399"/>
                <a:gd name="connsiteX29" fmla="*/ 232523 w 914376"/>
                <a:gd name="connsiteY29" fmla="*/ 862282 h 914399"/>
                <a:gd name="connsiteX30" fmla="*/ 206645 w 914376"/>
                <a:gd name="connsiteY30" fmla="*/ 836403 h 914399"/>
                <a:gd name="connsiteX31" fmla="*/ 206645 w 914376"/>
                <a:gd name="connsiteY31" fmla="*/ 793272 h 914399"/>
                <a:gd name="connsiteX32" fmla="*/ 706964 w 914376"/>
                <a:gd name="connsiteY32" fmla="*/ 793272 h 914399"/>
                <a:gd name="connsiteX33" fmla="*/ 706964 w 914376"/>
                <a:gd name="connsiteY33" fmla="*/ 836403 h 914399"/>
                <a:gd name="connsiteX34" fmla="*/ 862235 w 914376"/>
                <a:gd name="connsiteY34" fmla="*/ 741515 h 914399"/>
                <a:gd name="connsiteX35" fmla="*/ 51373 w 914376"/>
                <a:gd name="connsiteY35" fmla="*/ 741515 h 914399"/>
                <a:gd name="connsiteX36" fmla="*/ 51373 w 914376"/>
                <a:gd name="connsiteY36" fmla="*/ 249822 h 914399"/>
                <a:gd name="connsiteX37" fmla="*/ 862235 w 914376"/>
                <a:gd name="connsiteY37" fmla="*/ 249822 h 914399"/>
                <a:gd name="connsiteX38" fmla="*/ 862235 w 914376"/>
                <a:gd name="connsiteY38" fmla="*/ 741515 h 91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14376" h="914399">
                  <a:moveTo>
                    <a:pt x="862235" y="198065"/>
                  </a:moveTo>
                  <a:lnTo>
                    <a:pt x="482683" y="198065"/>
                  </a:lnTo>
                  <a:lnTo>
                    <a:pt x="482683" y="159344"/>
                  </a:lnTo>
                  <a:cubicBezTo>
                    <a:pt x="520826" y="146650"/>
                    <a:pt x="544128" y="108163"/>
                    <a:pt x="537697" y="68480"/>
                  </a:cubicBezTo>
                  <a:cubicBezTo>
                    <a:pt x="531268" y="28799"/>
                    <a:pt x="497003" y="-360"/>
                    <a:pt x="456804" y="-360"/>
                  </a:cubicBezTo>
                  <a:cubicBezTo>
                    <a:pt x="416605" y="-360"/>
                    <a:pt x="382341" y="28799"/>
                    <a:pt x="375911" y="68480"/>
                  </a:cubicBezTo>
                  <a:cubicBezTo>
                    <a:pt x="369480" y="108163"/>
                    <a:pt x="392783" y="146650"/>
                    <a:pt x="430926" y="159344"/>
                  </a:cubicBezTo>
                  <a:lnTo>
                    <a:pt x="430926" y="198065"/>
                  </a:lnTo>
                  <a:lnTo>
                    <a:pt x="51373" y="198065"/>
                  </a:lnTo>
                  <a:cubicBezTo>
                    <a:pt x="22788" y="198065"/>
                    <a:pt x="-384" y="221237"/>
                    <a:pt x="-384" y="249822"/>
                  </a:cubicBezTo>
                  <a:lnTo>
                    <a:pt x="-384" y="741515"/>
                  </a:lnTo>
                  <a:cubicBezTo>
                    <a:pt x="-384" y="770100"/>
                    <a:pt x="22788" y="793272"/>
                    <a:pt x="51373" y="793272"/>
                  </a:cubicBezTo>
                  <a:lnTo>
                    <a:pt x="154887" y="793272"/>
                  </a:lnTo>
                  <a:lnTo>
                    <a:pt x="154887" y="836403"/>
                  </a:lnTo>
                  <a:cubicBezTo>
                    <a:pt x="154935" y="879260"/>
                    <a:pt x="189666" y="913992"/>
                    <a:pt x="232523" y="914039"/>
                  </a:cubicBezTo>
                  <a:lnTo>
                    <a:pt x="681085" y="914039"/>
                  </a:lnTo>
                  <a:cubicBezTo>
                    <a:pt x="723942" y="913992"/>
                    <a:pt x="758674" y="879260"/>
                    <a:pt x="758721" y="836403"/>
                  </a:cubicBezTo>
                  <a:lnTo>
                    <a:pt x="758721" y="793272"/>
                  </a:lnTo>
                  <a:lnTo>
                    <a:pt x="862235" y="793272"/>
                  </a:lnTo>
                  <a:cubicBezTo>
                    <a:pt x="890820" y="793272"/>
                    <a:pt x="913992" y="770100"/>
                    <a:pt x="913992" y="741515"/>
                  </a:cubicBezTo>
                  <a:lnTo>
                    <a:pt x="913992" y="249822"/>
                  </a:lnTo>
                  <a:cubicBezTo>
                    <a:pt x="913992" y="221237"/>
                    <a:pt x="890820" y="198065"/>
                    <a:pt x="862235" y="198065"/>
                  </a:cubicBezTo>
                  <a:moveTo>
                    <a:pt x="456804" y="51420"/>
                  </a:moveTo>
                  <a:cubicBezTo>
                    <a:pt x="473479" y="51420"/>
                    <a:pt x="486996" y="64937"/>
                    <a:pt x="486996" y="81611"/>
                  </a:cubicBezTo>
                  <a:cubicBezTo>
                    <a:pt x="486996" y="98286"/>
                    <a:pt x="473479" y="111803"/>
                    <a:pt x="456804" y="111803"/>
                  </a:cubicBezTo>
                  <a:cubicBezTo>
                    <a:pt x="440130" y="111803"/>
                    <a:pt x="426613" y="98286"/>
                    <a:pt x="426613" y="81611"/>
                  </a:cubicBezTo>
                  <a:cubicBezTo>
                    <a:pt x="426613" y="64937"/>
                    <a:pt x="440130" y="51420"/>
                    <a:pt x="456804" y="51420"/>
                  </a:cubicBezTo>
                  <a:moveTo>
                    <a:pt x="706964" y="836403"/>
                  </a:moveTo>
                  <a:cubicBezTo>
                    <a:pt x="706964" y="850696"/>
                    <a:pt x="695378" y="862282"/>
                    <a:pt x="681085" y="862282"/>
                  </a:cubicBezTo>
                  <a:lnTo>
                    <a:pt x="232523" y="862282"/>
                  </a:lnTo>
                  <a:cubicBezTo>
                    <a:pt x="218231" y="862282"/>
                    <a:pt x="206645" y="850696"/>
                    <a:pt x="206645" y="836403"/>
                  </a:cubicBezTo>
                  <a:lnTo>
                    <a:pt x="206645" y="793272"/>
                  </a:lnTo>
                  <a:lnTo>
                    <a:pt x="706964" y="793272"/>
                  </a:lnTo>
                  <a:lnTo>
                    <a:pt x="706964" y="836403"/>
                  </a:lnTo>
                  <a:moveTo>
                    <a:pt x="862235" y="741515"/>
                  </a:moveTo>
                  <a:lnTo>
                    <a:pt x="51373" y="741515"/>
                  </a:lnTo>
                  <a:lnTo>
                    <a:pt x="51373" y="249822"/>
                  </a:lnTo>
                  <a:lnTo>
                    <a:pt x="862235" y="249822"/>
                  </a:lnTo>
                  <a:lnTo>
                    <a:pt x="862235" y="741515"/>
                  </a:lnTo>
                </a:path>
              </a:pathLst>
            </a:custGeom>
            <a:grpFill/>
            <a:ln w="1078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774564" y="3299618"/>
              <a:ext cx="655590" cy="327795"/>
            </a:xfrm>
            <a:custGeom>
              <a:avLst/>
              <a:gdLst>
                <a:gd name="connsiteX0" fmla="*/ 163514 w 655590"/>
                <a:gd name="connsiteY0" fmla="*/ 327413 h 327795"/>
                <a:gd name="connsiteX1" fmla="*/ 491309 w 655590"/>
                <a:gd name="connsiteY1" fmla="*/ 327413 h 327795"/>
                <a:gd name="connsiteX2" fmla="*/ 655207 w 655590"/>
                <a:gd name="connsiteY2" fmla="*/ 163515 h 327795"/>
                <a:gd name="connsiteX3" fmla="*/ 491309 w 655590"/>
                <a:gd name="connsiteY3" fmla="*/ -382 h 327795"/>
                <a:gd name="connsiteX4" fmla="*/ 163514 w 655590"/>
                <a:gd name="connsiteY4" fmla="*/ -382 h 327795"/>
                <a:gd name="connsiteX5" fmla="*/ -384 w 655590"/>
                <a:gd name="connsiteY5" fmla="*/ 163515 h 327795"/>
                <a:gd name="connsiteX6" fmla="*/ 163514 w 655590"/>
                <a:gd name="connsiteY6" fmla="*/ 327413 h 327795"/>
                <a:gd name="connsiteX7" fmla="*/ 163514 w 655590"/>
                <a:gd name="connsiteY7" fmla="*/ 51375 h 327795"/>
                <a:gd name="connsiteX8" fmla="*/ 491309 w 655590"/>
                <a:gd name="connsiteY8" fmla="*/ 51375 h 327795"/>
                <a:gd name="connsiteX9" fmla="*/ 603450 w 655590"/>
                <a:gd name="connsiteY9" fmla="*/ 163515 h 327795"/>
                <a:gd name="connsiteX10" fmla="*/ 491309 w 655590"/>
                <a:gd name="connsiteY10" fmla="*/ 275656 h 327795"/>
                <a:gd name="connsiteX11" fmla="*/ 163514 w 655590"/>
                <a:gd name="connsiteY11" fmla="*/ 275656 h 327795"/>
                <a:gd name="connsiteX12" fmla="*/ 51373 w 655590"/>
                <a:gd name="connsiteY12" fmla="*/ 163515 h 327795"/>
                <a:gd name="connsiteX13" fmla="*/ 163514 w 655590"/>
                <a:gd name="connsiteY13" fmla="*/ 51375 h 327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5590" h="327795">
                  <a:moveTo>
                    <a:pt x="163514" y="327413"/>
                  </a:moveTo>
                  <a:lnTo>
                    <a:pt x="491309" y="327413"/>
                  </a:lnTo>
                  <a:cubicBezTo>
                    <a:pt x="581679" y="327413"/>
                    <a:pt x="655207" y="253885"/>
                    <a:pt x="655207" y="163515"/>
                  </a:cubicBezTo>
                  <a:cubicBezTo>
                    <a:pt x="655207" y="73145"/>
                    <a:pt x="581679" y="-382"/>
                    <a:pt x="491309" y="-382"/>
                  </a:cubicBezTo>
                  <a:lnTo>
                    <a:pt x="163514" y="-382"/>
                  </a:lnTo>
                  <a:cubicBezTo>
                    <a:pt x="73144" y="-382"/>
                    <a:pt x="-384" y="73145"/>
                    <a:pt x="-384" y="163515"/>
                  </a:cubicBezTo>
                  <a:cubicBezTo>
                    <a:pt x="-384" y="253885"/>
                    <a:pt x="73144" y="327413"/>
                    <a:pt x="163514" y="327413"/>
                  </a:cubicBezTo>
                  <a:moveTo>
                    <a:pt x="163514" y="51375"/>
                  </a:moveTo>
                  <a:lnTo>
                    <a:pt x="491309" y="51375"/>
                  </a:lnTo>
                  <a:cubicBezTo>
                    <a:pt x="553243" y="51375"/>
                    <a:pt x="603450" y="101581"/>
                    <a:pt x="603450" y="163515"/>
                  </a:cubicBezTo>
                  <a:cubicBezTo>
                    <a:pt x="603450" y="225449"/>
                    <a:pt x="553243" y="275656"/>
                    <a:pt x="491309" y="275656"/>
                  </a:cubicBezTo>
                  <a:lnTo>
                    <a:pt x="163514" y="275656"/>
                  </a:lnTo>
                  <a:cubicBezTo>
                    <a:pt x="101580" y="275656"/>
                    <a:pt x="51373" y="225449"/>
                    <a:pt x="51373" y="163515"/>
                  </a:cubicBezTo>
                  <a:cubicBezTo>
                    <a:pt x="51373" y="101581"/>
                    <a:pt x="101580" y="51375"/>
                    <a:pt x="163514" y="51375"/>
                  </a:cubicBezTo>
                </a:path>
              </a:pathLst>
            </a:custGeom>
            <a:grpFill/>
            <a:ln w="1078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972966" y="3411758"/>
              <a:ext cx="51757" cy="103514"/>
            </a:xfrm>
            <a:custGeom>
              <a:avLst/>
              <a:gdLst>
                <a:gd name="connsiteX0" fmla="*/ 25562 w 51757"/>
                <a:gd name="connsiteY0" fmla="*/ 103132 h 103514"/>
                <a:gd name="connsiteX1" fmla="*/ 51440 w 51757"/>
                <a:gd name="connsiteY1" fmla="*/ 77253 h 103514"/>
                <a:gd name="connsiteX2" fmla="*/ 51440 w 51757"/>
                <a:gd name="connsiteY2" fmla="*/ 25496 h 103514"/>
                <a:gd name="connsiteX3" fmla="*/ 25562 w 51757"/>
                <a:gd name="connsiteY3" fmla="*/ -382 h 103514"/>
                <a:gd name="connsiteX4" fmla="*/ -317 w 51757"/>
                <a:gd name="connsiteY4" fmla="*/ 25496 h 103514"/>
                <a:gd name="connsiteX5" fmla="*/ -317 w 51757"/>
                <a:gd name="connsiteY5" fmla="*/ 77253 h 103514"/>
                <a:gd name="connsiteX6" fmla="*/ 25562 w 51757"/>
                <a:gd name="connsiteY6" fmla="*/ 103132 h 10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7" h="103514">
                  <a:moveTo>
                    <a:pt x="25562" y="103132"/>
                  </a:moveTo>
                  <a:cubicBezTo>
                    <a:pt x="39854" y="103132"/>
                    <a:pt x="51440" y="91546"/>
                    <a:pt x="51440" y="77253"/>
                  </a:cubicBezTo>
                  <a:lnTo>
                    <a:pt x="51440" y="25496"/>
                  </a:lnTo>
                  <a:cubicBezTo>
                    <a:pt x="51440" y="11204"/>
                    <a:pt x="39854" y="-382"/>
                    <a:pt x="25562" y="-382"/>
                  </a:cubicBezTo>
                  <a:cubicBezTo>
                    <a:pt x="11269" y="-382"/>
                    <a:pt x="-317" y="11204"/>
                    <a:pt x="-317" y="25496"/>
                  </a:cubicBezTo>
                  <a:lnTo>
                    <a:pt x="-317" y="77253"/>
                  </a:lnTo>
                  <a:cubicBezTo>
                    <a:pt x="-317" y="91546"/>
                    <a:pt x="11269" y="103132"/>
                    <a:pt x="25562" y="103132"/>
                  </a:cubicBezTo>
                  <a:close/>
                </a:path>
              </a:pathLst>
            </a:custGeom>
            <a:grpFill/>
            <a:ln w="1078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1179995" y="3411758"/>
              <a:ext cx="51757" cy="103514"/>
            </a:xfrm>
            <a:custGeom>
              <a:avLst/>
              <a:gdLst>
                <a:gd name="connsiteX0" fmla="*/ 25428 w 51757"/>
                <a:gd name="connsiteY0" fmla="*/ 103132 h 103514"/>
                <a:gd name="connsiteX1" fmla="*/ 51306 w 51757"/>
                <a:gd name="connsiteY1" fmla="*/ 77253 h 103514"/>
                <a:gd name="connsiteX2" fmla="*/ 51306 w 51757"/>
                <a:gd name="connsiteY2" fmla="*/ 25496 h 103514"/>
                <a:gd name="connsiteX3" fmla="*/ 25428 w 51757"/>
                <a:gd name="connsiteY3" fmla="*/ -382 h 103514"/>
                <a:gd name="connsiteX4" fmla="*/ -451 w 51757"/>
                <a:gd name="connsiteY4" fmla="*/ 25496 h 103514"/>
                <a:gd name="connsiteX5" fmla="*/ -451 w 51757"/>
                <a:gd name="connsiteY5" fmla="*/ 77253 h 103514"/>
                <a:gd name="connsiteX6" fmla="*/ 25428 w 51757"/>
                <a:gd name="connsiteY6" fmla="*/ 103132 h 10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7" h="103514">
                  <a:moveTo>
                    <a:pt x="25428" y="103132"/>
                  </a:moveTo>
                  <a:cubicBezTo>
                    <a:pt x="39720" y="103132"/>
                    <a:pt x="51306" y="91546"/>
                    <a:pt x="51306" y="77253"/>
                  </a:cubicBezTo>
                  <a:lnTo>
                    <a:pt x="51306" y="25496"/>
                  </a:lnTo>
                  <a:cubicBezTo>
                    <a:pt x="51306" y="11204"/>
                    <a:pt x="39720" y="-382"/>
                    <a:pt x="25428" y="-382"/>
                  </a:cubicBezTo>
                  <a:cubicBezTo>
                    <a:pt x="11135" y="-382"/>
                    <a:pt x="-451" y="11204"/>
                    <a:pt x="-451" y="25496"/>
                  </a:cubicBezTo>
                  <a:lnTo>
                    <a:pt x="-451" y="77253"/>
                  </a:lnTo>
                  <a:cubicBezTo>
                    <a:pt x="-451" y="91546"/>
                    <a:pt x="11135" y="103132"/>
                    <a:pt x="25428" y="103132"/>
                  </a:cubicBezTo>
                  <a:close/>
                </a:path>
              </a:pathLst>
            </a:custGeom>
            <a:grpFill/>
            <a:ln w="1078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5691505" y="1637665"/>
            <a:ext cx="21882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fontAlgn="auto"/>
            <a:r>
              <a:rPr lang="en-US" sz="2400" b="1">
                <a:solidFill>
                  <a:srgbClr val="FF8847"/>
                </a:solidFill>
                <a:latin typeface="Poppins Medium" panose="00000600000000000000" charset="0"/>
                <a:ea typeface="Roboto Light" panose="02000000000000000000" charset="0"/>
                <a:cs typeface="Poppins Medium" panose="00000600000000000000" charset="0"/>
                <a:sym typeface="Roboto Light" panose="02000000000000000000" charset="0"/>
              </a:rPr>
              <a:t>Entities</a:t>
            </a:r>
            <a:endParaRPr lang="en-US" sz="2400" b="1">
              <a:solidFill>
                <a:srgbClr val="FF8847"/>
              </a:solidFill>
              <a:latin typeface="Poppins Medium" panose="00000600000000000000" charset="0"/>
              <a:ea typeface="Roboto Light" panose="020000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691505" y="1929765"/>
            <a:ext cx="5572125" cy="824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bg1"/>
                </a:solidFill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  <a:sym typeface="Roboto Light" panose="02000000000000000000" charset="0"/>
              </a:rPr>
              <a:t>User, System Admin and Third Party Services, like APIs for weather and Traffic data</a:t>
            </a:r>
            <a:endParaRPr lang="en-US" sz="2000" b="1">
              <a:solidFill>
                <a:schemeClr val="bg1"/>
              </a:solidFill>
              <a:latin typeface="Roboto Light" panose="02000000000000000000" charset="0"/>
              <a:ea typeface="Roboto Light" panose="02000000000000000000" charset="0"/>
              <a:cs typeface="Roboto Light" panose="02000000000000000000" charset="0"/>
              <a:sym typeface="Roboto Light" panose="02000000000000000000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85155" y="3114040"/>
            <a:ext cx="21882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fontAlgn="auto"/>
            <a:r>
              <a:rPr lang="en-US" sz="2400" b="1">
                <a:solidFill>
                  <a:srgbClr val="FF8847"/>
                </a:solidFill>
                <a:latin typeface="Poppins Medium" panose="00000600000000000000" charset="0"/>
                <a:ea typeface="Roboto Light" panose="02000000000000000000" charset="0"/>
                <a:cs typeface="Poppins Medium" panose="00000600000000000000" charset="0"/>
                <a:sym typeface="Roboto Light" panose="02000000000000000000" charset="0"/>
              </a:rPr>
              <a:t>Processes</a:t>
            </a:r>
            <a:endParaRPr lang="en-US" sz="2400" b="1">
              <a:solidFill>
                <a:srgbClr val="FF8847"/>
              </a:solidFill>
              <a:latin typeface="Poppins Medium" panose="00000600000000000000" charset="0"/>
              <a:ea typeface="Roboto Light" panose="020000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685155" y="3406140"/>
            <a:ext cx="5572125" cy="824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bg1"/>
                </a:solidFill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  <a:sym typeface="Roboto Light" panose="02000000000000000000" charset="0"/>
              </a:rPr>
              <a:t>Manage Reports, Generate Alerts, Generate Route Suggestions, Manage Road Signs</a:t>
            </a:r>
            <a:endParaRPr lang="en-US" sz="2000" b="1">
              <a:solidFill>
                <a:schemeClr val="bg1"/>
              </a:solidFill>
              <a:latin typeface="Roboto Light" panose="02000000000000000000" charset="0"/>
              <a:ea typeface="Roboto Light" panose="02000000000000000000" charset="0"/>
              <a:cs typeface="Roboto Light" panose="02000000000000000000" charset="0"/>
              <a:sym typeface="Roboto Light" panose="02000000000000000000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85790" y="4698365"/>
            <a:ext cx="21882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fontAlgn="auto"/>
            <a:r>
              <a:rPr lang="en-US" sz="2400" b="1">
                <a:solidFill>
                  <a:srgbClr val="FF8847"/>
                </a:solidFill>
                <a:latin typeface="Poppins Medium" panose="00000600000000000000" charset="0"/>
                <a:ea typeface="Roboto Light" panose="02000000000000000000" charset="0"/>
                <a:cs typeface="Poppins Medium" panose="00000600000000000000" charset="0"/>
                <a:sym typeface="Roboto Light" panose="02000000000000000000" charset="0"/>
              </a:rPr>
              <a:t>Dataflows</a:t>
            </a:r>
            <a:endParaRPr lang="en-US" sz="2400" b="1">
              <a:solidFill>
                <a:srgbClr val="FF8847"/>
              </a:solidFill>
              <a:latin typeface="Poppins Medium" panose="00000600000000000000" charset="0"/>
              <a:ea typeface="Roboto Light" panose="020000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685790" y="4990465"/>
            <a:ext cx="5572125" cy="824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bg1"/>
                </a:solidFill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  <a:sym typeface="Roboto Light" panose="02000000000000000000" charset="0"/>
              </a:rPr>
              <a:t>User to Reports, Reports to User, Admin to API Keys, APIs to Road Signs</a:t>
            </a:r>
            <a:endParaRPr lang="en-US" sz="2000" b="1">
              <a:solidFill>
                <a:schemeClr val="bg1"/>
              </a:solidFill>
              <a:latin typeface="Roboto Light" panose="02000000000000000000" charset="0"/>
              <a:ea typeface="Roboto Light" panose="02000000000000000000" charset="0"/>
              <a:cs typeface="Roboto Light" panose="02000000000000000000" charset="0"/>
              <a:sym typeface="Roboto Light" panose="02000000000000000000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GM3ZDNiNjQ5MjMwNGE4NGUzZGUzN2M4NzZkODkzZjgifQ=="/>
  <p:tag name="KSO_WPP_MARK_KEY" val="300629ec-05fe-4d37-86ae-eaec39a2f19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Poppins Medium"/>
        <a:ea typeface=""/>
        <a:cs typeface=""/>
        <a:font script="Jpan" typeface="ＭＳ Ｐゴシック"/>
        <a:font script="Hang" typeface="맑은 고딕"/>
        <a:font script="Hans" typeface="Poppins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oppins Medium"/>
        <a:ea typeface=""/>
        <a:cs typeface=""/>
        <a:font script="Jpan" typeface="ＭＳ Ｐゴシック"/>
        <a:font script="Hang" typeface="맑은 고딕"/>
        <a:font script="Hans" typeface="Poppins Medium"/>
        <a:font script="Hant" typeface="新細明體"/>
        <a:font script="Arab" typeface="Poppins Medium"/>
        <a:font script="Hebr" typeface="Poppins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Poppins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Poppins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oppins Medium"/>
        <a:ea typeface=""/>
        <a:cs typeface=""/>
        <a:font script="Jpan" typeface="ＭＳ Ｐゴシック"/>
        <a:font script="Hang" typeface="맑은 고딕"/>
        <a:font script="Hans" typeface="Poppins Medium"/>
        <a:font script="Hant" typeface="新細明體"/>
        <a:font script="Arab" typeface="Poppins Medium"/>
        <a:font script="Hebr" typeface="Poppins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Poppins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Poppins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oppins Medium"/>
        <a:ea typeface=""/>
        <a:cs typeface=""/>
        <a:font script="Jpan" typeface="ＭＳ Ｐゴシック"/>
        <a:font script="Hang" typeface="맑은 고딕"/>
        <a:font script="Hans" typeface="Poppins Medium"/>
        <a:font script="Hant" typeface="新細明體"/>
        <a:font script="Arab" typeface="Poppins Medium"/>
        <a:font script="Hebr" typeface="Poppins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Poppins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3861</Words>
  <Application>WPS Presentation</Application>
  <PresentationFormat>宽屏</PresentationFormat>
  <Paragraphs>196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Arial</vt:lpstr>
      <vt:lpstr>SimSun</vt:lpstr>
      <vt:lpstr>Wingdings</vt:lpstr>
      <vt:lpstr>Poppins Medium</vt:lpstr>
      <vt:lpstr>Poppins SemiBold</vt:lpstr>
      <vt:lpstr>Roboto Light</vt:lpstr>
      <vt:lpstr>Microsoft YaHei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Ngouh Kambi Marcbryan</cp:lastModifiedBy>
  <cp:revision>114</cp:revision>
  <dcterms:created xsi:type="dcterms:W3CDTF">2023-04-13T03:07:00Z</dcterms:created>
  <dcterms:modified xsi:type="dcterms:W3CDTF">2025-05-27T12:37:54Z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41340318CBBC47BF9DC2E9461FBA76C0_13</vt:lpwstr>
  </property>
  <property fmtid="{D5CDD505-2E9C-101B-9397-08002B2CF9AE}" pid="3" name="KSOProductBuildVer">
    <vt:lpwstr>1033-12.2.0.13472</vt:lpwstr>
  </property>
</Properties>
</file>